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2" r:id="rId5"/>
    <p:sldId id="258" r:id="rId6"/>
    <p:sldId id="257" r:id="rId7"/>
    <p:sldId id="259" r:id="rId8"/>
    <p:sldId id="261" r:id="rId9"/>
    <p:sldId id="267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20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CC7-7D82-4DF8-BCAD-EC80B0C72FA8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B9B4-B7DA-4EF0-A7B6-947BF1D00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853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CC7-7D82-4DF8-BCAD-EC80B0C72FA8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B9B4-B7DA-4EF0-A7B6-947BF1D00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95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CC7-7D82-4DF8-BCAD-EC80B0C72FA8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B9B4-B7DA-4EF0-A7B6-947BF1D00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594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CC7-7D82-4DF8-BCAD-EC80B0C72FA8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B9B4-B7DA-4EF0-A7B6-947BF1D00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094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CC7-7D82-4DF8-BCAD-EC80B0C72FA8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B9B4-B7DA-4EF0-A7B6-947BF1D00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81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CC7-7D82-4DF8-BCAD-EC80B0C72FA8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B9B4-B7DA-4EF0-A7B6-947BF1D00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271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CC7-7D82-4DF8-BCAD-EC80B0C72FA8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B9B4-B7DA-4EF0-A7B6-947BF1D00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459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CC7-7D82-4DF8-BCAD-EC80B0C72FA8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B9B4-B7DA-4EF0-A7B6-947BF1D00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08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CC7-7D82-4DF8-BCAD-EC80B0C72FA8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B9B4-B7DA-4EF0-A7B6-947BF1D00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811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CC7-7D82-4DF8-BCAD-EC80B0C72FA8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B9B4-B7DA-4EF0-A7B6-947BF1D00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576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CC7-7D82-4DF8-BCAD-EC80B0C72FA8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7B9B4-B7DA-4EF0-A7B6-947BF1D00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276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FCC7-7D82-4DF8-BCAD-EC80B0C72FA8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7B9B4-B7DA-4EF0-A7B6-947BF1D00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372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6.jpg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RIOO-Interconnection Services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904612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Resource Integration &amp; On-going Operations (RIOO) Application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9982200" y="6527884"/>
            <a:ext cx="609600" cy="29686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505612"/>
            <a:ext cx="8230236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67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RIOO-IS</a:t>
            </a:r>
            <a:br>
              <a:rPr lang="en-US" sz="4800" dirty="0" smtClean="0"/>
            </a:br>
            <a:r>
              <a:rPr lang="en-US" sz="4800" dirty="0" smtClean="0"/>
              <a:t>Feedback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38435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RIOO-IS</a:t>
            </a:r>
            <a:br>
              <a:rPr lang="en-US" sz="4800" dirty="0" smtClean="0"/>
            </a:br>
            <a:r>
              <a:rPr lang="en-US" sz="4800" dirty="0" smtClean="0"/>
              <a:t>Payment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339102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27957" y="201840"/>
            <a:ext cx="10515600" cy="418646"/>
          </a:xfrm>
        </p:spPr>
        <p:txBody>
          <a:bodyPr>
            <a:noAutofit/>
          </a:bodyPr>
          <a:lstStyle/>
          <a:p>
            <a:r>
              <a:rPr lang="en-US" sz="2800" dirty="0" smtClean="0"/>
              <a:t>Payment:  This old screen will be removed from current flow</a:t>
            </a:r>
            <a:endParaRPr lang="en-US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957" y="756688"/>
            <a:ext cx="10199914" cy="5785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748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8646"/>
          </a:xfrm>
        </p:spPr>
        <p:txBody>
          <a:bodyPr>
            <a:noAutofit/>
          </a:bodyPr>
          <a:lstStyle/>
          <a:p>
            <a:r>
              <a:rPr lang="en-US" sz="2800" dirty="0" smtClean="0"/>
              <a:t>Payment: Invoice</a:t>
            </a:r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b="7597"/>
          <a:stretch/>
        </p:blipFill>
        <p:spPr>
          <a:xfrm>
            <a:off x="1785455" y="783772"/>
            <a:ext cx="8269431" cy="57409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9707" y="1560811"/>
            <a:ext cx="7052586" cy="496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15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8646"/>
          </a:xfrm>
        </p:spPr>
        <p:txBody>
          <a:bodyPr>
            <a:noAutofit/>
          </a:bodyPr>
          <a:lstStyle/>
          <a:p>
            <a:r>
              <a:rPr lang="en-US" sz="2800" dirty="0" smtClean="0"/>
              <a:t>Payment: Credit Card</a:t>
            </a:r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b="7597"/>
          <a:stretch/>
        </p:blipFill>
        <p:spPr>
          <a:xfrm>
            <a:off x="1785455" y="783772"/>
            <a:ext cx="8269431" cy="57409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9707" y="1560811"/>
            <a:ext cx="7052586" cy="496388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58" t="17484" r="9237" b="7982"/>
          <a:stretch/>
        </p:blipFill>
        <p:spPr>
          <a:xfrm>
            <a:off x="2728574" y="1975757"/>
            <a:ext cx="6627697" cy="426992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58" t="17484" r="8533" b="21188"/>
          <a:stretch/>
        </p:blipFill>
        <p:spPr>
          <a:xfrm>
            <a:off x="2728573" y="2354037"/>
            <a:ext cx="6684847" cy="3513363"/>
          </a:xfrm>
          <a:prstGeom prst="rect">
            <a:avLst/>
          </a:prstGeom>
        </p:spPr>
      </p:pic>
      <p:pic>
        <p:nvPicPr>
          <p:cNvPr id="1026" name="Picture 1" descr="image001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9" t="22984" r="21719" b="63714"/>
          <a:stretch/>
        </p:blipFill>
        <p:spPr bwMode="auto">
          <a:xfrm>
            <a:off x="3206522" y="1860136"/>
            <a:ext cx="5500006" cy="1250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8972550" y="2139043"/>
            <a:ext cx="440870" cy="41066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133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8646"/>
          </a:xfrm>
        </p:spPr>
        <p:txBody>
          <a:bodyPr>
            <a:noAutofit/>
          </a:bodyPr>
          <a:lstStyle/>
          <a:p>
            <a:r>
              <a:rPr lang="en-US" sz="2800" dirty="0" smtClean="0"/>
              <a:t>Payment: ACH</a:t>
            </a:r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b="7597"/>
          <a:stretch/>
        </p:blipFill>
        <p:spPr>
          <a:xfrm>
            <a:off x="1785455" y="783772"/>
            <a:ext cx="8269431" cy="57409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9707" y="1560811"/>
            <a:ext cx="7052586" cy="496388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41" t="85954" r="10478" b="8075"/>
          <a:stretch/>
        </p:blipFill>
        <p:spPr>
          <a:xfrm>
            <a:off x="2906315" y="5885788"/>
            <a:ext cx="6554142" cy="364291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2713772" y="1828802"/>
            <a:ext cx="6754210" cy="4412194"/>
            <a:chOff x="2713772" y="1877786"/>
            <a:chExt cx="6754210" cy="4412194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67" t="20980" r="4039" b="3724"/>
            <a:stretch/>
          </p:blipFill>
          <p:spPr>
            <a:xfrm>
              <a:off x="2838475" y="1901616"/>
              <a:ext cx="6296066" cy="4016828"/>
            </a:xfrm>
            <a:prstGeom prst="rect">
              <a:avLst/>
            </a:prstGeom>
          </p:spPr>
        </p:pic>
        <p:pic>
          <p:nvPicPr>
            <p:cNvPr id="7" name="Picture 1" descr="image001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249" t="22984" r="21719" b="74352"/>
            <a:stretch/>
          </p:blipFill>
          <p:spPr bwMode="auto">
            <a:xfrm>
              <a:off x="3388179" y="1953118"/>
              <a:ext cx="4980328" cy="226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8801100" y="1877786"/>
              <a:ext cx="666882" cy="43883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713772" y="1901616"/>
              <a:ext cx="666882" cy="43883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1" descr="image001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249" t="32738" r="21719" b="63714"/>
            <a:stretch/>
          </p:blipFill>
          <p:spPr bwMode="auto">
            <a:xfrm>
              <a:off x="3388179" y="2432956"/>
              <a:ext cx="4980328" cy="3020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" descr="image001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249" t="26846" r="21719" b="69222"/>
            <a:stretch/>
          </p:blipFill>
          <p:spPr bwMode="auto">
            <a:xfrm>
              <a:off x="3372490" y="2138706"/>
              <a:ext cx="4980328" cy="3347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97294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8646"/>
          </a:xfrm>
        </p:spPr>
        <p:txBody>
          <a:bodyPr>
            <a:noAutofit/>
          </a:bodyPr>
          <a:lstStyle/>
          <a:p>
            <a:r>
              <a:rPr lang="en-US" sz="2800" dirty="0" smtClean="0"/>
              <a:t>Payment: Confirmation</a:t>
            </a:r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b="7597"/>
          <a:stretch/>
        </p:blipFill>
        <p:spPr>
          <a:xfrm>
            <a:off x="1785455" y="783772"/>
            <a:ext cx="8269431" cy="57409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9707" y="1560811"/>
            <a:ext cx="7052586" cy="496388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669721" y="1657350"/>
            <a:ext cx="6776358" cy="41541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000746" y="5811455"/>
            <a:ext cx="3445333" cy="4898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13" t="16938" r="8002" b="26626"/>
          <a:stretch/>
        </p:blipFill>
        <p:spPr>
          <a:xfrm>
            <a:off x="3022146" y="1828800"/>
            <a:ext cx="6147707" cy="349431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78" t="88355" r="61923" b="5460"/>
          <a:stretch/>
        </p:blipFill>
        <p:spPr>
          <a:xfrm>
            <a:off x="2710546" y="5847894"/>
            <a:ext cx="1338944" cy="375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866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RIOO -</a:t>
            </a:r>
            <a:br>
              <a:rPr lang="en-US" sz="4800" dirty="0" smtClean="0"/>
            </a:br>
            <a:r>
              <a:rPr lang="en-US" sz="4800" dirty="0" smtClean="0"/>
              <a:t>RARF Replacement Update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39554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1418</TotalTime>
  <Words>42</Words>
  <Application>Microsoft Office PowerPoint</Application>
  <PresentationFormat>Widescreen</PresentationFormat>
  <Paragraphs>13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RIOO-Interconnection Services</vt:lpstr>
      <vt:lpstr>RIOO-IS Feedback</vt:lpstr>
      <vt:lpstr>RIOO-IS Payment</vt:lpstr>
      <vt:lpstr>Payment:  This old screen will be removed from current flow</vt:lpstr>
      <vt:lpstr>Payment: Invoice</vt:lpstr>
      <vt:lpstr>Payment: Credit Card</vt:lpstr>
      <vt:lpstr>Payment: ACH</vt:lpstr>
      <vt:lpstr>Payment: Confirmation</vt:lpstr>
      <vt:lpstr>RIOO - RARF Replacement Update</vt:lpstr>
      <vt:lpstr>What’s Next?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Payment</dc:title>
  <dc:creator>WINTERS, KRISTY</dc:creator>
  <cp:lastModifiedBy>O'Neal, Dana</cp:lastModifiedBy>
  <cp:revision>20</cp:revision>
  <dcterms:created xsi:type="dcterms:W3CDTF">2019-01-23T20:28:21Z</dcterms:created>
  <dcterms:modified xsi:type="dcterms:W3CDTF">2019-01-29T00:00:05Z</dcterms:modified>
</cp:coreProperties>
</file>