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TAC Subcommittee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Protocol Revision Subcommittee (PRS)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Martha Henson, </a:t>
            </a:r>
            <a:r>
              <a:rPr lang="en-US" altLang="en-US" sz="1800" dirty="0">
                <a:solidFill>
                  <a:schemeClr val="tx1"/>
                </a:solidFill>
              </a:rPr>
              <a:t>Oncor Electric Delivery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</a:t>
            </a:r>
            <a:r>
              <a:rPr lang="en-US" altLang="en-US" sz="1800" dirty="0" smtClean="0">
                <a:solidFill>
                  <a:schemeClr val="tx1"/>
                </a:solidFill>
              </a:rPr>
              <a:t>Melissa Trevino, Occidental Chemical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Reliability and Operations Subcommittee (ROS)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Kevin Bunch, EDF Energy Services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Vice Chair: </a:t>
            </a: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Tim Hall, Southern Power Co.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Wholesale Market Subcommittee (WMS)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David </a:t>
            </a:r>
            <a:r>
              <a:rPr lang="en-US" altLang="en-US" sz="1800" dirty="0">
                <a:solidFill>
                  <a:schemeClr val="tx1"/>
                </a:solidFill>
              </a:rPr>
              <a:t>Kee, CPS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Vice Chair: </a:t>
            </a:r>
            <a:r>
              <a:rPr lang="en-US" altLang="en-US" sz="1800" dirty="0">
                <a:solidFill>
                  <a:schemeClr val="tx1"/>
                </a:solidFill>
              </a:rPr>
              <a:t>	Resmi </a:t>
            </a:r>
            <a:r>
              <a:rPr lang="en-US" altLang="en-US" sz="1800" smtClean="0">
                <a:solidFill>
                  <a:schemeClr val="tx1"/>
                </a:solidFill>
              </a:rPr>
              <a:t>Surendran, Shell </a:t>
            </a:r>
            <a:r>
              <a:rPr lang="en-US" altLang="en-US" sz="1800" dirty="0" smtClean="0">
                <a:solidFill>
                  <a:schemeClr val="tx1"/>
                </a:solidFill>
              </a:rPr>
              <a:t>Energy</a:t>
            </a:r>
          </a:p>
          <a:p>
            <a:pPr>
              <a:lnSpc>
                <a:spcPct val="150000"/>
              </a:lnSpc>
            </a:pP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Retail Market Subcommittee (RMS)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RMS Leadership will be considered at the February 27, 2019 TAC meeting 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12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2019 TAC Subcommittee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A. Boren</cp:lastModifiedBy>
  <cp:revision>43</cp:revision>
  <cp:lastPrinted>2016-01-21T20:53:15Z</cp:lastPrinted>
  <dcterms:created xsi:type="dcterms:W3CDTF">2016-01-21T15:20:31Z</dcterms:created>
  <dcterms:modified xsi:type="dcterms:W3CDTF">2019-01-23T17:44:56Z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