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0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51" autoAdjust="0"/>
  </p:normalViewPr>
  <p:slideViewPr>
    <p:cSldViewPr showGuides="1">
      <p:cViewPr varScale="1">
        <p:scale>
          <a:sx n="99" d="100"/>
          <a:sy n="99" d="100"/>
        </p:scale>
        <p:origin x="32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52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smtClean="0"/>
              <a:t>Wholesale Market Working </a:t>
            </a:r>
            <a:r>
              <a:rPr lang="en-US" b="1" dirty="0" smtClean="0"/>
              <a:t>Group</a:t>
            </a:r>
          </a:p>
          <a:p>
            <a:endParaRPr lang="en-US" dirty="0"/>
          </a:p>
          <a:p>
            <a:r>
              <a:rPr lang="en-US" dirty="0" smtClean="0"/>
              <a:t>Market Analysis &amp; Validation</a:t>
            </a:r>
            <a:endParaRPr lang="en-US" dirty="0"/>
          </a:p>
          <a:p>
            <a:r>
              <a:rPr lang="en-US" dirty="0" smtClean="0"/>
              <a:t>01/25/2019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692035"/>
              </p:ext>
            </p:extLst>
          </p:nvPr>
        </p:nvGraphicFramePr>
        <p:xfrm>
          <a:off x="274320" y="1143000"/>
          <a:ext cx="8610600" cy="1326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762000"/>
                <a:gridCol w="762000"/>
                <a:gridCol w="1676400"/>
                <a:gridCol w="914400"/>
                <a:gridCol w="990600"/>
                <a:gridCol w="1143000"/>
                <a:gridCol w="1219200"/>
              </a:tblGrid>
              <a:tr h="5852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Award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Insufficiency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12/18/2018 9:01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REGUP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12/18 HE 23-24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12/18/2018 9:01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12/18 HE 13-16, 23-24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61749" y="2878301"/>
            <a:ext cx="3405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Insufficiency due to rounding</a:t>
            </a:r>
          </a:p>
        </p:txBody>
      </p:sp>
    </p:spTree>
    <p:extLst>
      <p:ext uri="{BB962C8B-B14F-4D97-AF65-F5344CB8AC3E}">
        <p14:creationId xmlns:p14="http://schemas.microsoft.com/office/powerpoint/2010/main" val="219255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HDL/LDL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c34af464-7aa1-4edd-9be4-83dffc1cb926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5857</TotalTime>
  <Words>76</Words>
  <Application>Microsoft Office PowerPoint</Application>
  <PresentationFormat>On-screen Show (4:3)</PresentationFormat>
  <Paragraphs>37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Dansro, Ben</cp:lastModifiedBy>
  <cp:revision>184</cp:revision>
  <cp:lastPrinted>2016-01-21T20:53:15Z</cp:lastPrinted>
  <dcterms:created xsi:type="dcterms:W3CDTF">2016-01-21T15:20:31Z</dcterms:created>
  <dcterms:modified xsi:type="dcterms:W3CDTF">2019-01-23T19:24:59Z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