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7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4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Credit Work Group Goals</a:t>
            </a:r>
            <a:endParaRPr lang="en-US" altLang="en-US" sz="2400" b="1" dirty="0"/>
          </a:p>
          <a:p>
            <a:endParaRPr lang="en-US" dirty="0"/>
          </a:p>
          <a:p>
            <a:r>
              <a:rPr lang="en-US" dirty="0" smtClean="0"/>
              <a:t>ERCOT </a:t>
            </a:r>
            <a:r>
              <a:rPr lang="en-US" dirty="0"/>
              <a:t>Public</a:t>
            </a:r>
          </a:p>
          <a:p>
            <a:r>
              <a:rPr lang="en-US" dirty="0" smtClean="0"/>
              <a:t>January 23,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2019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Effectively communicate credit risk to the market 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Examine current protocol language to determine how effective current calculations capture actual credit risk 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0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</TotalTime>
  <Words>96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2019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150</cp:revision>
  <cp:lastPrinted>2018-03-15T18:40:26Z</cp:lastPrinted>
  <dcterms:created xsi:type="dcterms:W3CDTF">2016-01-21T15:20:31Z</dcterms:created>
  <dcterms:modified xsi:type="dcterms:W3CDTF">2019-01-23T21:56:41Z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