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87" r:id="rId7"/>
    <p:sldId id="290" r:id="rId8"/>
    <p:sldId id="288" r:id="rId9"/>
    <p:sldId id="28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85372" autoAdjust="0"/>
  </p:normalViewPr>
  <p:slideViewPr>
    <p:cSldViewPr showGuides="1">
      <p:cViewPr varScale="1">
        <p:scale>
          <a:sx n="113" d="100"/>
          <a:sy n="113" d="100"/>
        </p:scale>
        <p:origin x="156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5/17/18 - K4 Changed from 0.3 to 0.2 and K5 Changed from 0.4 to 0.5</a:t>
            </a:r>
          </a:p>
          <a:p>
            <a:r>
              <a:rPr lang="en-US" baseline="0" smtClean="0"/>
              <a:t>12/4/18 </a:t>
            </a:r>
            <a:r>
              <a:rPr lang="en-US" baseline="0" dirty="0" smtClean="0"/>
              <a:t>10:05 AM – K6 Changed from 0 to 0.5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81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(Jan. 2018)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1/25/2019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714" y="814714"/>
            <a:ext cx="7028571" cy="52285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8899" y="6095999"/>
            <a:ext cx="3886200" cy="26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4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28092"/>
            <a:ext cx="9144000" cy="42203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463935"/>
              </p:ext>
            </p:extLst>
          </p:nvPr>
        </p:nvGraphicFramePr>
        <p:xfrm>
          <a:off x="1238249" y="866392"/>
          <a:ext cx="6743701" cy="107494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454479"/>
                <a:gridCol w="1070022"/>
                <a:gridCol w="1219200"/>
              </a:tblGrid>
              <a:tr h="309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40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aseline="0" dirty="0" smtClean="0">
                          <a:effectLst/>
                          <a:latin typeface="+mj-lt"/>
                        </a:rPr>
                        <a:t>Ramp*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72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145**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162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867400" y="2439003"/>
            <a:ext cx="29718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AEC7"/>
                </a:solidFill>
              </a:rPr>
              <a:t>SCED PWRR</a:t>
            </a:r>
            <a:endParaRPr lang="en-US" dirty="0" smtClean="0">
              <a:solidFill>
                <a:srgbClr val="00AEC7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Persistence Ramp*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265226" y="2591403"/>
            <a:ext cx="602174" cy="1517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486400" y="2933537"/>
            <a:ext cx="381000" cy="571663"/>
          </a:xfrm>
          <a:prstGeom prst="straightConnector1">
            <a:avLst/>
          </a:prstGeom>
          <a:ln w="28575">
            <a:solidFill>
              <a:srgbClr val="5B677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14521" y="6174123"/>
            <a:ext cx="602434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a 0 MW wind ramp</a:t>
            </a:r>
          </a:p>
          <a:p>
            <a:endParaRPr lang="en-US" sz="600" dirty="0" smtClean="0"/>
          </a:p>
          <a:p>
            <a:r>
              <a:rPr lang="en-US" sz="1400" dirty="0" smtClean="0"/>
              <a:t>** Improvements limited by K6 of 0.5 and PWRR Threshold of 10 MW/Min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7160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Intra-Hour Win</a:t>
            </a:r>
            <a:r>
              <a:rPr lang="en-US" sz="2400" dirty="0"/>
              <a:t>d Ramp F</a:t>
            </a:r>
            <a:r>
              <a:rPr lang="en-US" sz="2400" dirty="0" smtClean="0"/>
              <a:t>orecast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0"/>
            <a:ext cx="9144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Intra-Hour Win</a:t>
            </a:r>
            <a:r>
              <a:rPr lang="en-US" sz="2400" dirty="0"/>
              <a:t>d Ramp F</a:t>
            </a:r>
            <a:r>
              <a:rPr lang="en-US" sz="2400" dirty="0" smtClean="0"/>
              <a:t>orecast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0"/>
            <a:ext cx="9144000" cy="549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19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</TotalTime>
  <Words>132</Words>
  <Application>Microsoft Office PowerPoint</Application>
  <PresentationFormat>On-screen Show (4:3)</PresentationFormat>
  <Paragraphs>31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  <vt:lpstr>Intra-Hour Wind Ramp Forecast Error</vt:lpstr>
      <vt:lpstr>Intra-Hour Wind Ramp Forecast Error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Chang, Sean</cp:lastModifiedBy>
  <cp:revision>77</cp:revision>
  <cp:lastPrinted>2016-01-21T20:53:15Z</cp:lastPrinted>
  <dcterms:created xsi:type="dcterms:W3CDTF">2016-01-21T15:20:31Z</dcterms:created>
  <dcterms:modified xsi:type="dcterms:W3CDTF">2019-01-23T16:19:53Z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