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7" r:id="rId7"/>
    <p:sldId id="290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372" autoAdjust="0"/>
  </p:normalViewPr>
  <p:slideViewPr>
    <p:cSldViewPr showGuides="1">
      <p:cViewPr varScale="1">
        <p:scale>
          <a:sx n="113" d="100"/>
          <a:sy n="113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smtClean="0"/>
              <a:t>12/4/18 </a:t>
            </a:r>
            <a:r>
              <a:rPr lang="en-US" baseline="0" dirty="0" smtClean="0"/>
              <a:t>10:05 AM – K6 Changed from 0 to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(Jan. 2018)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1/25/2019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14" y="814714"/>
            <a:ext cx="7028571" cy="52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899" y="6095999"/>
            <a:ext cx="3886200" cy="26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8092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63935"/>
              </p:ext>
            </p:extLst>
          </p:nvPr>
        </p:nvGraphicFramePr>
        <p:xfrm>
          <a:off x="1238249" y="866392"/>
          <a:ext cx="6743701" cy="10749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454479"/>
                <a:gridCol w="1070022"/>
                <a:gridCol w="1219200"/>
              </a:tblGrid>
              <a:tr h="309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Ramp*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145**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2439003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  <a:endParaRPr lang="en-US" dirty="0" smtClean="0">
              <a:solidFill>
                <a:srgbClr val="00AEC7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65226" y="2591403"/>
            <a:ext cx="602174" cy="1517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86400" y="2933537"/>
            <a:ext cx="381000" cy="571663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14521" y="6174123"/>
            <a:ext cx="602434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a 0 MW wind ramp</a:t>
            </a:r>
          </a:p>
          <a:p>
            <a:endParaRPr lang="en-US" sz="600" dirty="0" smtClean="0"/>
          </a:p>
          <a:p>
            <a:r>
              <a:rPr lang="en-US" sz="1400" dirty="0" smtClean="0"/>
              <a:t>** Improvements limited by K6 of 0.5 and PWRR Threshold of 10 MW/Min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16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49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132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Intra-Hour Wind Ramp Forecast Error</vt:lpstr>
      <vt:lpstr>Intra-Hour Wind Ramp Forecast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77</cp:revision>
  <cp:lastPrinted>2016-01-21T20:53:15Z</cp:lastPrinted>
  <dcterms:created xsi:type="dcterms:W3CDTF">2016-01-21T15:20:31Z</dcterms:created>
  <dcterms:modified xsi:type="dcterms:W3CDTF">2019-01-23T16:19:53Z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