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06" r:id="rId7"/>
    <p:sldId id="310" r:id="rId8"/>
    <p:sldId id="309" r:id="rId9"/>
    <p:sldId id="307" r:id="rId10"/>
    <p:sldId id="30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 varScale="1">
        <p:scale>
          <a:sx n="123" d="100"/>
          <a:sy n="123" d="100"/>
        </p:scale>
        <p:origin x="774" y="10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4934A-EC19-495E-BB82-4CE10067327E}" type="datetime1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8BBA1E-F4F5-4FAE-AD60-D5D56F40F818}" type="datetime1">
              <a:rPr lang="en-US" smtClean="0"/>
              <a:t>1/22/2019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7F7D1-40BC-478C-AE02-1F78EDCBB9B2}" type="datetime1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C9A0E-4DA1-4F2C-AE42-BEE69E3DE78C}" type="datetime1">
              <a:rPr lang="en-US" smtClean="0"/>
              <a:t>1/22/2019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56162B-1965-4541-AD04-F882D0B576F0}" type="datetime1">
              <a:rPr lang="en-US" smtClean="0"/>
              <a:t>1/22/2019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17B14-E08B-4D9E-8E1C-55C140E570ED}" type="datetime1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F5469-A4AD-47FB-9494-72FE341781F4}" type="datetime1">
              <a:rPr lang="en-US" smtClean="0"/>
              <a:t>1/22/2019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E12A017-14DD-47EF-915E-CF7D3543E340}" type="datetime1">
              <a:rPr lang="en-US" smtClean="0"/>
              <a:t>1/22/2019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0E0A417-29A6-4395-AA3C-050236BDD318}" type="datetime1">
              <a:rPr lang="en-US" smtClean="0"/>
              <a:t>1/22/2019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276D0-4DC8-473C-9FD6-1EE65B98A853}" type="datetime1">
              <a:rPr lang="en-US" smtClean="0"/>
              <a:t>1/22/2019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BECC0-BA08-4BA1-A63A-EC6CAD3E8948}" type="datetime1">
              <a:rPr lang="en-US" smtClean="0"/>
              <a:t>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4D7E3-9C54-41F6-AC03-BAFA24E3BDB1}" type="datetime1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E10EAD9-0928-416E-AAF9-9E01D316E7D9}" type="datetime1">
              <a:rPr lang="en-US" smtClean="0"/>
              <a:t>1/22/2019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E0C5F-D9D5-40E5-8BC4-DEB5CD751CF5}" type="datetime1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9A0D5-2363-44A2-8168-0AF57FBFBEF6}" type="datetime1">
              <a:rPr lang="en-US" smtClean="0"/>
              <a:t>1/22/2019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89F5BB5-6229-40CD-970C-718D930A7417}" type="datetime1">
              <a:rPr lang="en-US" smtClean="0"/>
              <a:t>1/22/2019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E9E1C-088B-4664-B374-6DFA2E796B0F}" type="datetime1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ADBB7-16FC-4365-9CA2-61EA28E34509}" type="datetime1">
              <a:rPr lang="en-US" smtClean="0"/>
              <a:t>1/22/2019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A0EA08B-76D6-4FD3-8FFF-34C97ADC308A}" type="datetime1">
              <a:rPr lang="en-US" smtClean="0"/>
              <a:t>1/22/2019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C81827E-1ABC-430F-8AEB-EF1B7CABE13E}" type="datetime1">
              <a:rPr lang="en-US" smtClean="0"/>
              <a:t>1/22/2019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98545-87D4-42B5-91FB-457BCF892BC4}" type="datetime1">
              <a:rPr lang="en-US" smtClean="0"/>
              <a:t>1/22/2019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0BBF-0AF0-431E-B9C7-091898C854B0}" type="datetime1">
              <a:rPr lang="en-US" smtClean="0"/>
              <a:t>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A7086F-8912-4F92-ACB5-779348C8A3CA}" type="datetime1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AE7FC0C-483D-4BF1-BD56-ABF496F9E08F}" type="datetime1">
              <a:rPr lang="en-US" smtClean="0"/>
              <a:t>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508C02B-2D66-4CDE-B600-0CF4218E6102}" type="datetime1">
              <a:rPr lang="en-US" smtClean="0"/>
              <a:t>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</a:t>
              </a:r>
              <a:r>
                <a:rPr lang="en-US" altLang="en-US" sz="3200" b="1" dirty="0" smtClean="0"/>
                <a:t>Report – January 2019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Kevin Bunch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smtClean="0"/>
              <a:t>Voting Item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 smtClean="0"/>
          </a:p>
          <a:p>
            <a:r>
              <a:rPr lang="en-US" sz="2400" dirty="0"/>
              <a:t>NPRR891, Removal of NOIE Capacity Reporting Threshold for the Unregistered Distributed Generation Report. </a:t>
            </a:r>
            <a:endParaRPr lang="en-US" sz="2400" dirty="0" smtClean="0"/>
          </a:p>
          <a:p>
            <a:endParaRPr lang="en-US" sz="2000" dirty="0" smtClean="0"/>
          </a:p>
          <a:p>
            <a:pPr lvl="1"/>
            <a:r>
              <a:rPr lang="en-US" sz="1800" dirty="0"/>
              <a:t>ROS reviewed and unanimously voted to endorse the January 9, 2019 Wholesale Market Subcommittee (WMS) decision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Item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/>
              <a:t>NPRR849</a:t>
            </a:r>
            <a:r>
              <a:rPr lang="en-US" sz="2400" dirty="0"/>
              <a:t>, Clarification of the Range of Voltage Set Points at a Generation Resource’s </a:t>
            </a:r>
            <a:r>
              <a:rPr lang="en-US" sz="2400" dirty="0" smtClean="0"/>
              <a:t>POI</a:t>
            </a:r>
          </a:p>
          <a:p>
            <a:endParaRPr lang="en-US" sz="2400" dirty="0"/>
          </a:p>
          <a:p>
            <a:pPr lvl="1"/>
            <a:r>
              <a:rPr lang="en-US" sz="1800" dirty="0"/>
              <a:t>OCWG and OWG held a joint meeting on January 24th to discuss further options.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41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Gas Electric Working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 smtClean="0"/>
          </a:p>
          <a:p>
            <a:r>
              <a:rPr lang="en-US" sz="2400" dirty="0"/>
              <a:t>Formation of an ERCOT “Other Group” to specifically focus on gas-electric coordination</a:t>
            </a:r>
          </a:p>
          <a:p>
            <a:r>
              <a:rPr lang="en-US" sz="2400" dirty="0"/>
              <a:t>Address issues such as the PUCT/RRC joint memo on 2018 summer operations</a:t>
            </a:r>
          </a:p>
          <a:p>
            <a:r>
              <a:rPr lang="en-US" sz="2400" dirty="0"/>
              <a:t>Move the </a:t>
            </a:r>
            <a:r>
              <a:rPr lang="en-US" sz="2400" dirty="0" err="1"/>
              <a:t>BlackStart</a:t>
            </a:r>
            <a:r>
              <a:rPr lang="en-US" sz="2400" dirty="0"/>
              <a:t> Gas Coordination Group from BSWG to GEWG</a:t>
            </a:r>
          </a:p>
          <a:p>
            <a:r>
              <a:rPr lang="en-US" sz="2400" dirty="0"/>
              <a:t>ERCOT staff to chair, Gas Industry to Vice-Chair</a:t>
            </a:r>
          </a:p>
          <a:p>
            <a:r>
              <a:rPr lang="en-US" sz="2400" dirty="0"/>
              <a:t>First meeting is February 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70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11183"/>
            <a:ext cx="8153400" cy="990600"/>
          </a:xfrm>
        </p:spPr>
        <p:txBody>
          <a:bodyPr/>
          <a:lstStyle/>
          <a:p>
            <a:r>
              <a:rPr lang="en-US" sz="3600" b="1" dirty="0" smtClean="0"/>
              <a:t>2019 ROS Leadership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400" dirty="0" smtClean="0"/>
              <a:t>Subcommittee recommends:</a:t>
            </a:r>
          </a:p>
          <a:p>
            <a:endParaRPr lang="en-US" sz="2000" dirty="0" smtClean="0"/>
          </a:p>
          <a:p>
            <a:pPr lvl="1"/>
            <a:r>
              <a:rPr lang="en-US" sz="2000" dirty="0" smtClean="0"/>
              <a:t>Kevin Bunch (EDF Energy Services) – Chairman</a:t>
            </a:r>
          </a:p>
          <a:p>
            <a:pPr lvl="1"/>
            <a:r>
              <a:rPr lang="en-US" sz="2000" dirty="0" smtClean="0"/>
              <a:t>Tim Hall (Southern Power Co.) – Vice Chairman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10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dirty="0"/>
              <a:t>ROS</a:t>
            </a:r>
          </a:p>
          <a:p>
            <a:pPr lvl="1"/>
            <a:r>
              <a:rPr lang="en-US" sz="2000" dirty="0"/>
              <a:t>Next Regularly </a:t>
            </a:r>
            <a:r>
              <a:rPr lang="en-US" sz="2000" dirty="0" smtClean="0"/>
              <a:t>Scheduled </a:t>
            </a:r>
            <a:r>
              <a:rPr lang="en-US" sz="2000" dirty="0"/>
              <a:t>Meeting </a:t>
            </a:r>
            <a:r>
              <a:rPr lang="en-US" sz="2000" dirty="0" smtClean="0"/>
              <a:t>– February 7</a:t>
            </a:r>
            <a:r>
              <a:rPr lang="en-US" sz="2000" baseline="30000" dirty="0" smtClean="0"/>
              <a:t>th</a:t>
            </a:r>
            <a:endParaRPr lang="en-US" sz="2000" dirty="0"/>
          </a:p>
          <a:p>
            <a:pPr marL="641350" lvl="2" indent="0">
              <a:buNone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30,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8b965130-e3da-4e6b-9b2e-40bd1204f29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24636</TotalTime>
  <Words>211</Words>
  <Application>Microsoft Office PowerPoint</Application>
  <PresentationFormat>On-screen Show (4:3)</PresentationFormat>
  <Paragraphs>38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</vt:lpstr>
      <vt:lpstr>Discussion Item </vt:lpstr>
      <vt:lpstr>Gas Electric Working Group</vt:lpstr>
      <vt:lpstr>2019 ROS Leadership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Kevin Bunch</cp:lastModifiedBy>
  <cp:revision>983</cp:revision>
  <cp:lastPrinted>2017-05-22T18:26:12Z</cp:lastPrinted>
  <dcterms:created xsi:type="dcterms:W3CDTF">2010-04-12T23:12:02Z</dcterms:created>
  <dcterms:modified xsi:type="dcterms:W3CDTF">2019-01-22T16:01:05Z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