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54" r:id="rId4"/>
    <p:sldMasterId id="2147483656" r:id="rId5"/>
    <p:sldMasterId id="2147483658" r:id="rId6"/>
  </p:sldMasterIdLst>
  <p:notesMasterIdLst>
    <p:notesMasterId r:id="rId12"/>
  </p:notesMasterIdLst>
  <p:handoutMasterIdLst>
    <p:handoutMasterId r:id="rId13"/>
  </p:handoutMasterIdLst>
  <p:sldIdLst>
    <p:sldId id="260" r:id="rId7"/>
    <p:sldId id="340" r:id="rId8"/>
    <p:sldId id="341" r:id="rId9"/>
    <p:sldId id="342" r:id="rId10"/>
    <p:sldId id="343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E7F2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77358" autoAdjust="0"/>
  </p:normalViewPr>
  <p:slideViewPr>
    <p:cSldViewPr showGuides="1">
      <p:cViewPr varScale="1">
        <p:scale>
          <a:sx n="108" d="100"/>
          <a:sy n="108" d="100"/>
        </p:scale>
        <p:origin x="18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159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658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889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516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957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490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382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6966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002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407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702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306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994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23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48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139277/08._Directive9_MSSC_Whitepaper__OWG_071318.docx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August </a:t>
            </a:r>
            <a:r>
              <a:rPr lang="en-US"/>
              <a:t>2018 </a:t>
            </a:r>
            <a:r>
              <a:rPr lang="en-US" smtClean="0"/>
              <a:t>PDCWG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ERCOT Staff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443728" cy="2304288"/>
          </a:xfrm>
        </p:spPr>
        <p:txBody>
          <a:bodyPr/>
          <a:lstStyle/>
          <a:p>
            <a:r>
              <a:rPr lang="en-US" sz="2800" dirty="0"/>
              <a:t>Southern Cross Transmission Directives</a:t>
            </a:r>
          </a:p>
          <a:p>
            <a:r>
              <a:rPr lang="en-US" sz="2800" dirty="0"/>
              <a:t>Ancillary Service </a:t>
            </a:r>
            <a:r>
              <a:rPr lang="en-US" sz="2800" dirty="0" smtClean="0"/>
              <a:t>Related: Directive #9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Directive #9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shall </a:t>
            </a:r>
            <a:r>
              <a:rPr lang="en-US" b="1" dirty="0" smtClean="0"/>
              <a:t>(a) evaluate what modifications to existing and additional ancillary services, if any, are necessary for the reliable interconnection of the Southern Cross DC tie,</a:t>
            </a:r>
            <a:r>
              <a:rPr lang="en-US" dirty="0" smtClean="0"/>
              <a:t> (b) implement any needed modifications to ancillary-services procurement, (c) recommend how the costs of such required ancillary services are to be allocated, and (d) certify to the Commission when it has completed these actions.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srgbClr val="FFFFFF"/>
                </a:solidFill>
              </a:rPr>
              <a:pPr/>
              <a:t>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/>
          <p:nvPr/>
        </p:nvSpPr>
        <p:spPr>
          <a:xfrm>
            <a:off x="372735" y="4194831"/>
            <a:ext cx="8450982" cy="10969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 panose="020B0604020202020204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/>
              <a:buNone/>
            </a:pPr>
            <a:endParaRPr lang="en-US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67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MSSC Discussion at OWG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OWG reviewed the MSSC in the context of Southern Cross DC Tie interconnection.</a:t>
            </a:r>
          </a:p>
          <a:p>
            <a:endParaRPr lang="en-US" dirty="0"/>
          </a:p>
          <a:p>
            <a:r>
              <a:rPr lang="en-US" dirty="0" smtClean="0"/>
              <a:t>OWG’s recommendation is posted on the </a:t>
            </a:r>
            <a:r>
              <a:rPr lang="en-US" dirty="0" smtClean="0">
                <a:hlinkClick r:id="rId2"/>
              </a:rPr>
              <a:t>Aug 9, 2018 ROS</a:t>
            </a:r>
            <a:r>
              <a:rPr lang="en-US" dirty="0" smtClean="0"/>
              <a:t>’s </a:t>
            </a:r>
            <a:r>
              <a:rPr lang="en-US" dirty="0"/>
              <a:t>m</a:t>
            </a:r>
            <a:r>
              <a:rPr lang="en-US" dirty="0" smtClean="0"/>
              <a:t>eeting page.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863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Discussion at PDCWG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the Ancillary Service Impacts when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Southern Cross DC Tie </a:t>
            </a:r>
            <a:r>
              <a:rPr lang="en-US" dirty="0" smtClean="0"/>
              <a:t>operates</a:t>
            </a:r>
            <a:r>
              <a:rPr lang="en-US" dirty="0"/>
              <a:t> </a:t>
            </a:r>
            <a:r>
              <a:rPr lang="en-US" dirty="0" smtClean="0"/>
              <a:t>above the ERCOT MSSC up to 2000 MW.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This broadly includes two flavors of discussion. </a:t>
            </a:r>
          </a:p>
          <a:p>
            <a:pPr lvl="1"/>
            <a:r>
              <a:rPr lang="en-US" dirty="0" smtClean="0"/>
              <a:t>Impact to current A/S: Non-Spin </a:t>
            </a:r>
            <a:r>
              <a:rPr lang="en-US" dirty="0"/>
              <a:t>Reserve </a:t>
            </a:r>
            <a:r>
              <a:rPr lang="en-US" dirty="0" smtClean="0"/>
              <a:t>Service currently </a:t>
            </a:r>
            <a:r>
              <a:rPr lang="en-US" dirty="0"/>
              <a:t>has a minimum floor based on MSSC from 6 am to 10 pm.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Assess </a:t>
            </a:r>
            <a:r>
              <a:rPr lang="en-US" dirty="0"/>
              <a:t>the impact on Frequency due to forced outage of </a:t>
            </a:r>
            <a:r>
              <a:rPr lang="en-US" dirty="0" smtClean="0"/>
              <a:t>the DC </a:t>
            </a:r>
            <a:r>
              <a:rPr lang="en-US" dirty="0"/>
              <a:t>Tie while </a:t>
            </a:r>
            <a:r>
              <a:rPr lang="en-US" dirty="0" smtClean="0"/>
              <a:t>exporting (overshoot study)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Target is to draft a recommendation by end of January 2019</a:t>
            </a:r>
          </a:p>
          <a:p>
            <a:pPr lvl="1"/>
            <a:r>
              <a:rPr lang="en-US" dirty="0" smtClean="0"/>
              <a:t>Sep PDCWG will focus on impacts to current A/S and discuss setup &amp; methodology for the overshoot studies.</a:t>
            </a:r>
          </a:p>
          <a:p>
            <a:pPr lvl="1"/>
            <a:r>
              <a:rPr lang="en-US" dirty="0" smtClean="0"/>
              <a:t>Nov PDCWG will focus on reviewing results from the overshoot studies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181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Overshoot Study Setup Preview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to assess </a:t>
            </a:r>
            <a:r>
              <a:rPr lang="en-US" dirty="0"/>
              <a:t>the impact on Frequency due to forced outage of the DC Tie while </a:t>
            </a:r>
            <a:r>
              <a:rPr lang="en-US" dirty="0" smtClean="0"/>
              <a:t>exporting,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Several HWLL &amp; LWLL case with varying quantities of export over the Southern Cross DC Tie (ex. 2100 MW, 1900 MW, 1800 MW, etc.) will be selected.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Frequency trend upon tripping the Southern Cross DC Tie in each scenario will be observed &amp; trended.</a:t>
            </a:r>
          </a:p>
          <a:p>
            <a:pPr lvl="1"/>
            <a:endParaRPr lang="en-US" dirty="0"/>
          </a:p>
          <a:p>
            <a:r>
              <a:rPr lang="en-US" dirty="0" smtClean="0"/>
              <a:t>We will bring the results of these studies to the PDCWG in November 2018.</a:t>
            </a:r>
          </a:p>
          <a:p>
            <a:pPr lvl="1"/>
            <a:r>
              <a:rPr lang="en-US" dirty="0" smtClean="0"/>
              <a:t>We will share the same with DWG at their November meeting as well.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804896"/>
      </p:ext>
    </p:extLst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1F9E3B-9DC0-444B-AD30-B2A3247E0473}">
  <ds:schemaRefs>
    <ds:schemaRef ds:uri="http://purl.org/dc/dcmitype/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FEA3B050-5353-4159-9B27-0B3F5EFF11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094BDA-F555-49F0-B234-C0555480D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2840</TotalTime>
  <Words>352</Words>
  <Application>Microsoft Office PowerPoint</Application>
  <PresentationFormat>On-screen Show (4:3)</PresentationFormat>
  <Paragraphs>44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2_Custom Design</vt:lpstr>
      <vt:lpstr>3_Custom Design</vt:lpstr>
      <vt:lpstr>1_Office Theme</vt:lpstr>
      <vt:lpstr>PowerPoint Presentation</vt:lpstr>
      <vt:lpstr>Directive #9</vt:lpstr>
      <vt:lpstr>MSSC Discussion at OWG</vt:lpstr>
      <vt:lpstr>Next Discussion at PDCWG</vt:lpstr>
      <vt:lpstr>Overshoot Study Setup Preview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Ayson, Janice</cp:lastModifiedBy>
  <cp:revision>281</cp:revision>
  <cp:lastPrinted>2018-03-14T17:43:29Z</cp:lastPrinted>
  <dcterms:created xsi:type="dcterms:W3CDTF">2016-01-21T15:20:00Z</dcterms:created>
  <dcterms:modified xsi:type="dcterms:W3CDTF">2019-01-21T16:22:15Z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  <property fmtid="{D5CDD505-2E9C-101B-9397-08002B2CF9AE}" pid="3" name="KSOProductBuildVer">
    <vt:lpwstr>1033-10.2.0.5996</vt:lpwstr>
  </property>
</Properties>
</file>