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75" r:id="rId7"/>
    <p:sldId id="276"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endParaRPr lang="en-US" sz="1400" b="1" dirty="0" smtClean="0"/>
          </a:p>
          <a:p>
            <a:pPr marL="0" indent="0">
              <a:buNone/>
            </a:pPr>
            <a:r>
              <a:rPr lang="en-US" sz="1400" b="1" dirty="0" smtClean="0"/>
              <a:t>909NPRR </a:t>
            </a:r>
            <a:r>
              <a:rPr lang="en-US" sz="1400" b="1" dirty="0"/>
              <a:t>Address Unavailability Gap for ERS and Other Minor Clarifications. </a:t>
            </a:r>
            <a:r>
              <a:rPr lang="en-US" sz="1400" dirty="0"/>
              <a:t> This Nodal Protocol Revision Request (NPRR) resolves a gap in the Protocols that did not address scheduled unavailability of an Emergency Response Service (ERS) Resource that was either not timely provided (a least 3 calendar days) or properly noticed unavailability above the allowable 2% threshold, along with other clarifications.  </a:t>
            </a:r>
            <a:endParaRPr lang="en-US" sz="1400" dirty="0" smtClean="0"/>
          </a:p>
          <a:p>
            <a:pPr marL="0" indent="0">
              <a:buNone/>
            </a:pPr>
            <a:endParaRPr lang="en-US" sz="1400" b="1" dirty="0"/>
          </a:p>
          <a:p>
            <a:pPr marL="0" indent="0">
              <a:buNone/>
            </a:pPr>
            <a:r>
              <a:rPr lang="en-US" sz="1400" b="1" dirty="0" smtClean="0"/>
              <a:t>910NPRR </a:t>
            </a:r>
            <a:r>
              <a:rPr lang="en-US" sz="1400" b="1" dirty="0"/>
              <a:t>Clarify Treatment of RUC Resource that has a Day-Ahead Market Three-Part Supply Award.  </a:t>
            </a:r>
            <a:r>
              <a:rPr lang="en-US" sz="1400" dirty="0"/>
              <a:t>This Nodal Protocol Revision Request (NPRR) codifies eligibility, pricing, and Settlement for a Resource that has been awarded a Three-Part Supply Offer in the Day-Ahead Market (DAM) but decides not to operate the Resource in the Real-Time Market (RTM) and subsequently receives a Reliability Unit Commitment (RUC) instruction to operate that Resource </a:t>
            </a:r>
            <a:endParaRPr lang="en-US" sz="1400" dirty="0" smtClean="0"/>
          </a:p>
          <a:p>
            <a:pPr marL="0" indent="0">
              <a:buNone/>
            </a:pPr>
            <a:endParaRPr lang="en-US" sz="1400" dirty="0" smtClean="0"/>
          </a:p>
          <a:p>
            <a:pPr marL="0" indent="0">
              <a:buNone/>
            </a:pPr>
            <a:r>
              <a:rPr lang="en-US" sz="1400" b="1" dirty="0" smtClean="0"/>
              <a:t>911NPRR </a:t>
            </a:r>
            <a:r>
              <a:rPr lang="en-US" sz="1400" b="1" dirty="0"/>
              <a:t>Improved Calculation of Real-Time LMPs at Logical Resource Nodes for On-Line Combined Cycle Generation Resources.  </a:t>
            </a:r>
            <a:r>
              <a:rPr lang="en-US" sz="1400" dirty="0"/>
              <a:t>This Nodal Protocol Revision Request (NPRR) follows NPRR890, Correction to Calculation of Real-Time LMPs at Logical Resource Node for On-Line Combined Cycle Generation Resources.  The intent of NPRR890 was to align Protocol language with ERCOT’s systems.  The current Protocol language calculates the Locational Marginal Price (LMP) for a Combined Cycle Generation Resource (“CCGR”) using a weighted average of the Shift Factors for each Generation Resource in the On-Line CCGR using the Real-Time telemetered outputs of the Generation Resources to calculate the weight factor.  This language reverts the applicable Protocol sections back to previous language for determining Real-Time LMPs of the logical Resource Nodes for On-Line CCGRs.  Reverting the Protocol language back results in those CCGR LMPs being based on a weighted average of LMPs at the Resource Node for each of the Generation Resources in the On-Line CCGRs, using the Real-Time telemetered outputs of the Generation Resources to calculate the weight factor.  This NPRR also retains the language from NPRR890 that clarifies the formula for Off-Line CCGRs.</a:t>
            </a:r>
            <a:endParaRPr lang="en-US" sz="1400" b="1" dirty="0" smtClean="0"/>
          </a:p>
          <a:p>
            <a:pPr marL="0" indent="0">
              <a:buNone/>
            </a:pPr>
            <a:endParaRPr lang="en-US" sz="12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400" dirty="0"/>
              <a:t>NPRR</a:t>
            </a:r>
          </a:p>
        </p:txBody>
      </p:sp>
      <p:sp>
        <p:nvSpPr>
          <p:cNvPr id="3" name="Content Placeholder 2"/>
          <p:cNvSpPr>
            <a:spLocks noGrp="1"/>
          </p:cNvSpPr>
          <p:nvPr>
            <p:ph idx="1"/>
          </p:nvPr>
        </p:nvSpPr>
        <p:spPr>
          <a:xfrm>
            <a:off x="304800" y="685800"/>
            <a:ext cx="8534400" cy="5234233"/>
          </a:xfrm>
        </p:spPr>
        <p:txBody>
          <a:bodyPr/>
          <a:lstStyle/>
          <a:p>
            <a:pPr marL="0" indent="0">
              <a:buNone/>
            </a:pPr>
            <a:r>
              <a:rPr lang="en-US" sz="1400" b="1" dirty="0"/>
              <a:t>914NPRR Addition of Controllable Load Resources to 60-Day Reports.  </a:t>
            </a:r>
            <a:r>
              <a:rPr lang="en-US" sz="1400" dirty="0"/>
              <a:t>This Nodal Protocol Revision Request (NPRR) adds data points that are unique to a Controllable Load Resource that has a Resource Status of ONRGL or ONCLR to the existing 60-Day Security-Constrained Economic Dispatch (SCED) disclosure report for Load Resources.  </a:t>
            </a:r>
            <a:endParaRPr lang="en-US" sz="1400" b="1" dirty="0"/>
          </a:p>
          <a:p>
            <a:pPr marL="0" indent="0">
              <a:buNone/>
            </a:pPr>
            <a:endParaRPr lang="en-US" sz="1400" b="1" dirty="0"/>
          </a:p>
          <a:p>
            <a:pPr marL="0" indent="0">
              <a:buNone/>
            </a:pPr>
            <a:r>
              <a:rPr lang="en-US" sz="1400" b="1" dirty="0"/>
              <a:t>915NPRR Define Limited Duration Resource and Clarify Telemetered Resource Status Requirements.  </a:t>
            </a:r>
            <a:r>
              <a:rPr lang="en-US" sz="1400" dirty="0"/>
              <a:t>This Nodal Protocol Revision Request (NPRR) defines Limited Duration Resources (LDRs) and clarifies how the Qualified Scheduling Entity (QSE) representing an LDR shall indicate to ERCOT its unwillingness to be deployed in Real-Time to reserve capacity for expected values above its Energy Offer Curve.  </a:t>
            </a:r>
            <a:endParaRPr lang="en-US" sz="1400" b="1" dirty="0"/>
          </a:p>
          <a:p>
            <a:pPr marL="0" indent="0">
              <a:buNone/>
            </a:pPr>
            <a:endParaRPr lang="en-US" sz="1400" b="1" dirty="0"/>
          </a:p>
          <a:p>
            <a:pPr marL="0" indent="0">
              <a:buNone/>
            </a:pPr>
            <a:endParaRPr lang="en-US" sz="1400" b="1" dirty="0"/>
          </a:p>
          <a:p>
            <a:pPr marL="0" indent="0">
              <a:buNone/>
            </a:pPr>
            <a:r>
              <a:rPr lang="en-US" sz="1400" b="1" dirty="0"/>
              <a:t>916NPRR Mitigated Offer Floor Revisions.  </a:t>
            </a:r>
            <a:r>
              <a:rPr lang="en-US" sz="1400" dirty="0"/>
              <a:t>This Nodal Protocol Revision Request (NPRR) sets the Mitigated Offer Floor for the “Combined Cycle” and “Gas/Oil Steam and Combustion Turbine” Resource Categories to $0/MWh, rather than a Fuel Index Price (FIP)-based calculation.  This proposed language obviates grey-boxed language from NPRR664, Fuel Index Price for Resource Definition and Real-Time Make-Whole Payments for Exceptional Fuel Cost Events.  As a result, the grey-boxed language from NPRR664 is deleted in Section 4.4.9.4.2.  </a:t>
            </a:r>
            <a:endParaRPr lang="en-US" sz="14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91109098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purl.org/dc/terms/"/>
    <ds:schemaRef ds:uri="http://purl.org/dc/dcmitype/"/>
    <ds:schemaRef ds:uri="http://www.w3.org/XML/1998/namespace"/>
    <ds:schemaRef ds:uri="c34af464-7aa1-4edd-9be4-83dffc1cb926"/>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462</TotalTime>
  <Words>25</Words>
  <Application>Microsoft Office PowerPoint</Application>
  <PresentationFormat>On-screen Show (4:3)</PresentationFormat>
  <Paragraphs>16</Paragraphs>
  <Slides>2</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NPRR</vt:lpstr>
      <vt:lpstr>NPRR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74</cp:revision>
  <cp:lastPrinted>2016-01-21T20:53:15Z</cp:lastPrinted>
  <dcterms:created xsi:type="dcterms:W3CDTF">2016-01-21T15:20:31Z</dcterms:created>
  <dcterms:modified xsi:type="dcterms:W3CDTF">2019-01-21T15:59:28Z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