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75" d="100"/>
          <a:sy n="75" d="100"/>
        </p:scale>
        <p:origin x="739" y="48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1/15/2019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Market Update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Dec 2018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Dec 2018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688449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D84ABB2-6DA1-4342-822A-F4CB1BAA0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8" y="1073603"/>
            <a:ext cx="10806545" cy="45651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Dec 2018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77EF6E6-A8FA-4E3F-AC58-1E1A0B127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11887200" cy="32153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28600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– Dec 2018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2400" y="457200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2280FBE-C4B2-4FCE-86C2-09AD73C67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11887200" cy="621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Dec 2018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510B744-C52C-4FE7-B2C1-15BDF8ADC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562350"/>
            <a:ext cx="5762625" cy="2305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E2D6DF-1300-47C4-99C2-E7703B28A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45" y="1649635"/>
            <a:ext cx="5234814" cy="15507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FD84652-BA15-416D-91E3-CBE3CCF87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676400"/>
            <a:ext cx="4758922" cy="152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503584F-C6FB-4606-AF7E-BAE015A36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3853" y="3581400"/>
            <a:ext cx="4787547" cy="24402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30616</TotalTime>
  <Words>154</Words>
  <Application>Microsoft Office PowerPoint</Application>
  <PresentationFormat>Custom</PresentationFormat>
  <Paragraphs>22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YaHei</vt:lpstr>
      <vt:lpstr>Aharoni</vt:lpstr>
      <vt:lpstr>Arial</vt:lpstr>
      <vt:lpstr>Times New Roman</vt:lpstr>
      <vt:lpstr>Wingdings</vt:lpstr>
      <vt:lpstr>S&amp;C-2010</vt:lpstr>
      <vt:lpstr>SMT Market Update </vt:lpstr>
      <vt:lpstr>Monthly SMT Data Timelines End to End File Processing Completeness – Dec 2018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Andrea O'Flaherty</cp:lastModifiedBy>
  <cp:revision>1597</cp:revision>
  <cp:lastPrinted>2014-05-01T16:40:31Z</cp:lastPrinted>
  <dcterms:modified xsi:type="dcterms:W3CDTF">2019-01-15T21:04:27Z</dcterms:modified>
</cp:coreProperties>
</file>