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98" r:id="rId8"/>
    <p:sldId id="29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542" autoAdjust="0"/>
  </p:normalViewPr>
  <p:slideViewPr>
    <p:cSldViewPr showGuides="1">
      <p:cViewPr varScale="1">
        <p:scale>
          <a:sx n="96" d="100"/>
          <a:sy n="96" d="100"/>
        </p:scale>
        <p:origin x="57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9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51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Supply Analysis Working Group Meeting</a:t>
            </a:r>
          </a:p>
          <a:p>
            <a:endParaRPr lang="en-US" b="1" dirty="0"/>
          </a:p>
          <a:p>
            <a:r>
              <a:rPr lang="en-US" b="1" dirty="0" smtClean="0"/>
              <a:t>Proposed NPRR Language for DC </a:t>
            </a:r>
            <a:r>
              <a:rPr lang="en-US" b="1" dirty="0"/>
              <a:t>Tie Capacity </a:t>
            </a:r>
            <a:r>
              <a:rPr lang="en-US" b="1" dirty="0" smtClean="0"/>
              <a:t>Forecasts</a:t>
            </a:r>
            <a:endParaRPr lang="en-US" b="1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January 18,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DC Tie Capacity Forecast Approach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05800" cy="1163853"/>
          </a:xfrm>
        </p:spPr>
        <p:txBody>
          <a:bodyPr/>
          <a:lstStyle/>
          <a:p>
            <a:r>
              <a:rPr lang="en-US" sz="2000" dirty="0" smtClean="0"/>
              <a:t>Contained in Protocol </a:t>
            </a:r>
            <a:r>
              <a:rPr lang="en-US" sz="2000" dirty="0"/>
              <a:t>Section </a:t>
            </a:r>
            <a:r>
              <a:rPr lang="en-US" sz="2000" dirty="0" smtClean="0"/>
              <a:t>3.2.6.2.2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12792"/>
            <a:ext cx="7492726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New DC Tie Capacity Forecast Approach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04800" y="848136"/>
            <a:ext cx="8305800" cy="1011453"/>
          </a:xfrm>
        </p:spPr>
        <p:txBody>
          <a:bodyPr/>
          <a:lstStyle/>
          <a:p>
            <a:r>
              <a:rPr lang="en-US" sz="1800" dirty="0" smtClean="0"/>
              <a:t>Define three variables used for the capacity forecasts</a:t>
            </a:r>
          </a:p>
          <a:p>
            <a:r>
              <a:rPr lang="en-US" sz="1800" dirty="0" smtClean="0"/>
              <a:t>Addresses both existing DC Ties and planned DC Tie projects that qualify to be included in the ERCOT transmission planning models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487" y="1945725"/>
            <a:ext cx="7357225" cy="398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11715</TotalTime>
  <Words>73</Words>
  <Application>Microsoft Office PowerPoint</Application>
  <PresentationFormat>On-screen Show (4:3)</PresentationFormat>
  <Paragraphs>16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Current DC Tie Capacity Forecast Approach</vt:lpstr>
      <vt:lpstr>New DC Tie Capacity Forecast Approach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178</cp:revision>
  <cp:lastPrinted>2016-01-21T20:53:15Z</cp:lastPrinted>
  <dcterms:created xsi:type="dcterms:W3CDTF">2016-01-21T15:20:31Z</dcterms:created>
  <dcterms:modified xsi:type="dcterms:W3CDTF">2019-01-18T14:06:16Z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