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11" r:id="rId8"/>
    <p:sldId id="27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91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ing.Yan@ercot.com" TargetMode="External"/><Relationship Id="rId2" Type="http://schemas.openxmlformats.org/officeDocument/2006/relationships/hyperlink" Target="mailto:Jameson.Haesler@ercot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97966" y="2438400"/>
            <a:ext cx="564603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PG 3.1.9: Transmission Interconnection Study update</a:t>
            </a:r>
            <a:endParaRPr lang="en-US" sz="3200" b="1" dirty="0" smtClean="0">
              <a:solidFill>
                <a:schemeClr val="bg1"/>
              </a:solidFill>
            </a:endParaRPr>
          </a:p>
          <a:p>
            <a:endParaRPr lang="en-US" sz="2000" b="1" dirty="0" smtClean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January 2019 RPG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 3.1.9 (PGRR 63)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Tier 4 projects </a:t>
            </a:r>
            <a:r>
              <a:rPr lang="en-US" sz="2800" dirty="0" smtClean="0"/>
              <a:t>list </a:t>
            </a:r>
            <a:r>
              <a:rPr lang="en-US" sz="2800" dirty="0" smtClean="0"/>
              <a:t>sent </a:t>
            </a:r>
            <a:r>
              <a:rPr lang="en-US" sz="2800" dirty="0" smtClean="0"/>
              <a:t>out </a:t>
            </a:r>
            <a:r>
              <a:rPr lang="en-US" sz="2800" dirty="0" smtClean="0"/>
              <a:t>on </a:t>
            </a:r>
            <a:r>
              <a:rPr lang="en-US" sz="2800" b="1" u="sng" dirty="0" smtClean="0">
                <a:solidFill>
                  <a:schemeClr val="accent6"/>
                </a:solidFill>
              </a:rPr>
              <a:t>January 17, 2019</a:t>
            </a:r>
            <a:endParaRPr lang="en-US" sz="2800" b="1" u="sng" dirty="0" smtClean="0">
              <a:solidFill>
                <a:schemeClr val="accent6"/>
              </a:solidFill>
            </a:endParaRPr>
          </a:p>
          <a:p>
            <a:endParaRPr lang="en-US" sz="2800" dirty="0" smtClean="0"/>
          </a:p>
          <a:p>
            <a:r>
              <a:rPr lang="en-US" sz="2800" dirty="0" smtClean="0"/>
              <a:t>TSPs </a:t>
            </a:r>
            <a:r>
              <a:rPr lang="en-US" sz="2800" dirty="0" smtClean="0"/>
              <a:t>to </a:t>
            </a:r>
            <a:r>
              <a:rPr lang="en-US" sz="2800" dirty="0" smtClean="0"/>
              <a:t>provide to ERCOT a study report or a PSS/E or PowerWorld formatted incremental change file to model the project </a:t>
            </a:r>
            <a:r>
              <a:rPr lang="en-US" sz="2800" dirty="0" smtClean="0"/>
              <a:t> by </a:t>
            </a:r>
            <a:r>
              <a:rPr lang="en-US" sz="2800" b="1" u="sng" dirty="0">
                <a:solidFill>
                  <a:schemeClr val="accent6"/>
                </a:solidFill>
              </a:rPr>
              <a:t>February 15, 2019</a:t>
            </a:r>
          </a:p>
          <a:p>
            <a:endParaRPr lang="en-US" sz="2800" dirty="0" smtClean="0"/>
          </a:p>
          <a:p>
            <a:r>
              <a:rPr lang="en-US" sz="2800" dirty="0" smtClean="0"/>
              <a:t>At a minimum the report shall identify the study base case(s), contingencies, and results.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3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828800"/>
            <a:ext cx="32271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Jameson Haesler</a:t>
            </a:r>
            <a:endParaRPr lang="en-US" dirty="0"/>
          </a:p>
          <a:p>
            <a:r>
              <a:rPr lang="en-US" dirty="0" smtClean="0">
                <a:hlinkClick r:id="rId2"/>
              </a:rPr>
              <a:t>Jameson.Haesler@ercot.com</a:t>
            </a:r>
            <a:endParaRPr lang="en-US" dirty="0" smtClean="0"/>
          </a:p>
          <a:p>
            <a:r>
              <a:rPr lang="en-US" dirty="0" smtClean="0"/>
              <a:t>512-248-6702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" y="3657600"/>
            <a:ext cx="23508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Ping Yan</a:t>
            </a:r>
            <a:endParaRPr lang="en-US" dirty="0"/>
          </a:p>
          <a:p>
            <a:r>
              <a:rPr lang="en-US" dirty="0" smtClean="0">
                <a:hlinkClick r:id="rId3"/>
              </a:rPr>
              <a:t>Ping.Yan@ercot.com</a:t>
            </a:r>
            <a:endParaRPr lang="en-US" dirty="0" smtClean="0"/>
          </a:p>
          <a:p>
            <a:r>
              <a:rPr lang="en-US" dirty="0" smtClean="0"/>
              <a:t>512-248-4153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10647</TotalTime>
  <Words>82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PG 3.1.9 (PGRR 63) Update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Borkar, Sandeep</cp:lastModifiedBy>
  <cp:revision>191</cp:revision>
  <cp:lastPrinted>2016-01-21T20:53:15Z</cp:lastPrinted>
  <dcterms:created xsi:type="dcterms:W3CDTF">2016-01-21T15:20:31Z</dcterms:created>
  <dcterms:modified xsi:type="dcterms:W3CDTF">2019-01-17T22:44:32Z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