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1"/>
  </p:notesMasterIdLst>
  <p:handoutMasterIdLst>
    <p:handoutMasterId r:id="rId22"/>
  </p:handoutMasterIdLst>
  <p:sldIdLst>
    <p:sldId id="260" r:id="rId7"/>
    <p:sldId id="257" r:id="rId8"/>
    <p:sldId id="275" r:id="rId9"/>
    <p:sldId id="263" r:id="rId10"/>
    <p:sldId id="264" r:id="rId11"/>
    <p:sldId id="273" r:id="rId12"/>
    <p:sldId id="266" r:id="rId13"/>
    <p:sldId id="267" r:id="rId14"/>
    <p:sldId id="268" r:id="rId15"/>
    <p:sldId id="269" r:id="rId16"/>
    <p:sldId id="270" r:id="rId17"/>
    <p:sldId id="271" r:id="rId18"/>
    <p:sldId id="276" r:id="rId19"/>
    <p:sldId id="27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1" autoAdjust="0"/>
    <p:restoredTop sz="96187" autoAdjust="0"/>
  </p:normalViewPr>
  <p:slideViewPr>
    <p:cSldViewPr showGuides="1">
      <p:cViewPr varScale="1">
        <p:scale>
          <a:sx n="127" d="100"/>
          <a:sy n="127" d="100"/>
        </p:scale>
        <p:origin x="117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666753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62320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429893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44082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123676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074128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75786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2018 Q4 Update to MSWG</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1/22/19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14164" y="805107"/>
            <a:ext cx="7365985" cy="534158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534400" y="6561138"/>
            <a:ext cx="457200" cy="296862"/>
          </a:xfrm>
        </p:spPr>
        <p:txBody>
          <a:bodyPr/>
          <a:lstStyle/>
          <a:p>
            <a:fld id="{1D93BD3E-1E9A-4970-A6F7-E7AC52762E0C}" type="slidenum">
              <a:rPr lang="en-US" smtClean="0"/>
              <a:t>10</a:t>
            </a:fld>
            <a:endParaRPr lang="en-US" dirty="0"/>
          </a:p>
        </p:txBody>
      </p:sp>
    </p:spTree>
    <p:extLst>
      <p:ext uri="{BB962C8B-B14F-4D97-AF65-F5344CB8AC3E}">
        <p14:creationId xmlns:p14="http://schemas.microsoft.com/office/powerpoint/2010/main" val="712699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07983" y="730673"/>
            <a:ext cx="7435437" cy="5377607"/>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11</a:t>
            </a:fld>
            <a:endParaRPr lang="en-US"/>
          </a:p>
        </p:txBody>
      </p:sp>
    </p:spTree>
    <p:extLst>
      <p:ext uri="{BB962C8B-B14F-4D97-AF65-F5344CB8AC3E}">
        <p14:creationId xmlns:p14="http://schemas.microsoft.com/office/powerpoint/2010/main" val="1938429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38292" y="789361"/>
            <a:ext cx="7330237" cy="537891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12</a:t>
            </a:fld>
            <a:endParaRPr lang="en-US" dirty="0"/>
          </a:p>
        </p:txBody>
      </p:sp>
    </p:spTree>
    <p:extLst>
      <p:ext uri="{BB962C8B-B14F-4D97-AF65-F5344CB8AC3E}">
        <p14:creationId xmlns:p14="http://schemas.microsoft.com/office/powerpoint/2010/main" val="2872134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87.8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519719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sz="20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1220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934990750"/>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2018 Q4</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price changes in </a:t>
            </a:r>
            <a:r>
              <a:rPr lang="en-US" sz="1100" dirty="0" smtClean="0">
                <a:solidFill>
                  <a:prstClr val="black"/>
                </a:solidFill>
              </a:rPr>
              <a:t>Q4 </a:t>
            </a:r>
            <a:r>
              <a:rPr lang="en-US" sz="1100" dirty="0">
                <a:solidFill>
                  <a:prstClr val="black"/>
                </a:solidFill>
              </a:rPr>
              <a:t>2018.</a:t>
            </a: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graphicFrame>
        <p:nvGraphicFramePr>
          <p:cNvPr id="5" name="Object 4"/>
          <p:cNvGraphicFramePr>
            <a:graphicFrameLocks noChangeAspect="1"/>
          </p:cNvGraphicFramePr>
          <p:nvPr>
            <p:extLst>
              <p:ext uri="{D42A27DB-BD31-4B8C-83A1-F6EECF244321}">
                <p14:modId xmlns:p14="http://schemas.microsoft.com/office/powerpoint/2010/main" val="1500700758"/>
              </p:ext>
            </p:extLst>
          </p:nvPr>
        </p:nvGraphicFramePr>
        <p:xfrm>
          <a:off x="673593" y="1420090"/>
          <a:ext cx="7561279" cy="3657236"/>
        </p:xfrm>
        <a:graphic>
          <a:graphicData uri="http://schemas.openxmlformats.org/presentationml/2006/ole">
            <mc:AlternateContent xmlns:mc="http://schemas.openxmlformats.org/markup-compatibility/2006">
              <mc:Choice xmlns:v="urn:schemas-microsoft-com:vml" Requires="v">
                <p:oleObj spid="_x0000_s1029" name="Worksheet" r:id="rId4" imgW="6419979" imgH="3105285" progId="Excel.Sheet.12">
                  <p:embed/>
                </p:oleObj>
              </mc:Choice>
              <mc:Fallback>
                <p:oleObj name="Worksheet" r:id="rId4" imgW="6419979" imgH="3105285" progId="Excel.Sheet.12">
                  <p:embed/>
                  <p:pic>
                    <p:nvPicPr>
                      <p:cNvPr id="0" name=""/>
                      <p:cNvPicPr/>
                      <p:nvPr/>
                    </p:nvPicPr>
                    <p:blipFill>
                      <a:blip r:embed="rId5"/>
                      <a:stretch>
                        <a:fillRect/>
                      </a:stretch>
                    </p:blipFill>
                    <p:spPr>
                      <a:xfrm>
                        <a:off x="673593" y="1420090"/>
                        <a:ext cx="7561279" cy="3657236"/>
                      </a:xfrm>
                      <a:prstGeom prst="rect">
                        <a:avLst/>
                      </a:prstGeom>
                    </p:spPr>
                  </p:pic>
                </p:oleObj>
              </mc:Fallback>
            </mc:AlternateContent>
          </a:graphicData>
        </a:graphic>
      </p:graphicFrame>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703261" y="4191156"/>
            <a:ext cx="1811563" cy="2191856"/>
          </a:xfrm>
          <a:prstGeom prst="rect">
            <a:avLst/>
          </a:prstGeom>
        </p:spPr>
      </p:pic>
      <p:pic>
        <p:nvPicPr>
          <p:cNvPr id="3" name="Picture 2"/>
          <p:cNvPicPr>
            <a:picLocks noChangeAspect="1"/>
          </p:cNvPicPr>
          <p:nvPr/>
        </p:nvPicPr>
        <p:blipFill>
          <a:blip r:embed="rId4"/>
          <a:stretch>
            <a:fillRect/>
          </a:stretch>
        </p:blipFill>
        <p:spPr>
          <a:xfrm>
            <a:off x="110832" y="974927"/>
            <a:ext cx="8780952" cy="2726094"/>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4717865" y="583433"/>
            <a:ext cx="3675877" cy="2814383"/>
          </a:xfrm>
          <a:prstGeom prst="rect">
            <a:avLst/>
          </a:prstGeom>
        </p:spPr>
      </p:pic>
      <p:pic>
        <p:nvPicPr>
          <p:cNvPr id="5" name="Picture 4"/>
          <p:cNvPicPr>
            <a:picLocks noChangeAspect="1"/>
          </p:cNvPicPr>
          <p:nvPr/>
        </p:nvPicPr>
        <p:blipFill>
          <a:blip r:embed="rId4"/>
          <a:stretch>
            <a:fillRect/>
          </a:stretch>
        </p:blipFill>
        <p:spPr>
          <a:xfrm>
            <a:off x="4699602" y="3397816"/>
            <a:ext cx="3694140" cy="2858139"/>
          </a:xfrm>
          <a:prstGeom prst="rect">
            <a:avLst/>
          </a:prstGeom>
        </p:spPr>
      </p:pic>
      <p:pic>
        <p:nvPicPr>
          <p:cNvPr id="4" name="Picture 3"/>
          <p:cNvPicPr>
            <a:picLocks noChangeAspect="1"/>
          </p:cNvPicPr>
          <p:nvPr/>
        </p:nvPicPr>
        <p:blipFill>
          <a:blip r:embed="rId5"/>
          <a:stretch>
            <a:fillRect/>
          </a:stretch>
        </p:blipFill>
        <p:spPr>
          <a:xfrm>
            <a:off x="653826" y="3405372"/>
            <a:ext cx="3718453" cy="2850583"/>
          </a:xfrm>
          <a:prstGeom prst="rect">
            <a:avLst/>
          </a:prstGeom>
        </p:spPr>
      </p:pic>
      <p:pic>
        <p:nvPicPr>
          <p:cNvPr id="3" name="Picture 2"/>
          <p:cNvPicPr>
            <a:picLocks noChangeAspect="1"/>
          </p:cNvPicPr>
          <p:nvPr/>
        </p:nvPicPr>
        <p:blipFill>
          <a:blip r:embed="rId6"/>
          <a:stretch>
            <a:fillRect/>
          </a:stretch>
        </p:blipFill>
        <p:spPr>
          <a:xfrm>
            <a:off x="687292" y="706789"/>
            <a:ext cx="3684987" cy="269858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4713703" y="750987"/>
            <a:ext cx="3651811" cy="2795714"/>
          </a:xfrm>
          <a:prstGeom prst="rect">
            <a:avLst/>
          </a:prstGeom>
        </p:spPr>
      </p:pic>
      <p:pic>
        <p:nvPicPr>
          <p:cNvPr id="10" name="Picture 9"/>
          <p:cNvPicPr>
            <a:picLocks noChangeAspect="1"/>
          </p:cNvPicPr>
          <p:nvPr/>
        </p:nvPicPr>
        <p:blipFill>
          <a:blip r:embed="rId4"/>
          <a:stretch>
            <a:fillRect/>
          </a:stretch>
        </p:blipFill>
        <p:spPr>
          <a:xfrm>
            <a:off x="4790210" y="3546702"/>
            <a:ext cx="3575304" cy="2717007"/>
          </a:xfrm>
          <a:prstGeom prst="rect">
            <a:avLst/>
          </a:prstGeom>
        </p:spPr>
      </p:pic>
      <p:pic>
        <p:nvPicPr>
          <p:cNvPr id="8" name="Picture 7"/>
          <p:cNvPicPr>
            <a:picLocks noChangeAspect="1"/>
          </p:cNvPicPr>
          <p:nvPr/>
        </p:nvPicPr>
        <p:blipFill>
          <a:blip r:embed="rId5"/>
          <a:stretch>
            <a:fillRect/>
          </a:stretch>
        </p:blipFill>
        <p:spPr>
          <a:xfrm>
            <a:off x="582350" y="3546702"/>
            <a:ext cx="3657667" cy="2717007"/>
          </a:xfrm>
          <a:prstGeom prst="rect">
            <a:avLst/>
          </a:prstGeom>
        </p:spPr>
      </p:pic>
      <p:pic>
        <p:nvPicPr>
          <p:cNvPr id="7" name="Picture 6"/>
          <p:cNvPicPr>
            <a:picLocks noChangeAspect="1"/>
          </p:cNvPicPr>
          <p:nvPr/>
        </p:nvPicPr>
        <p:blipFill>
          <a:blip r:embed="rId6"/>
          <a:stretch>
            <a:fillRect/>
          </a:stretch>
        </p:blipFill>
        <p:spPr>
          <a:xfrm>
            <a:off x="611308" y="750987"/>
            <a:ext cx="3628709" cy="279571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38201" y="717595"/>
            <a:ext cx="7382256" cy="540783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02934" y="815182"/>
            <a:ext cx="7347554" cy="5344319"/>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60580" y="815182"/>
            <a:ext cx="7362588" cy="533716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2725785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14979</TotalTime>
  <Words>1690</Words>
  <Application>Microsoft Office PowerPoint</Application>
  <PresentationFormat>On-screen Show (4:3)</PresentationFormat>
  <Paragraphs>701</Paragraphs>
  <Slides>14</Slides>
  <Notes>11</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times</vt:lpstr>
      <vt:lpstr>Times New Roman</vt:lpstr>
      <vt:lpstr>1_Custom Design</vt:lpstr>
      <vt:lpstr>Office Theme</vt:lpstr>
      <vt:lpstr>Custom Design</vt:lpstr>
      <vt:lpstr>Worksheet</vt:lpstr>
      <vt:lpstr>PowerPoint Presentation</vt:lpstr>
      <vt:lpstr>8.2(2)(c)(i) Track number of price changes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206</cp:revision>
  <cp:lastPrinted>2017-07-14T19:25:35Z</cp:lastPrinted>
  <dcterms:created xsi:type="dcterms:W3CDTF">2016-01-21T15:20:31Z</dcterms:created>
  <dcterms:modified xsi:type="dcterms:W3CDTF">2019-01-16T16:11:52Z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