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5" r:id="rId2"/>
    <p:sldId id="268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7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72FB3-EFD1-40CC-8C25-76E6607A5CB6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04F13-F422-4523-A031-49537DE62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39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5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8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7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3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5243-23E4-4C68-8C5A-3364207FA3CD}" type="datetimeFigureOut">
              <a:rPr lang="en-US" smtClean="0"/>
              <a:t>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1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WMS Action Items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2406466"/>
              </p:ext>
            </p:extLst>
          </p:nvPr>
        </p:nvGraphicFramePr>
        <p:xfrm>
          <a:off x="457200" y="1417637"/>
          <a:ext cx="8229600" cy="50658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638800">
                  <a:extLst>
                    <a:ext uri="{9D8B030D-6E8A-4147-A177-3AD203B41FA5}">
                      <a16:colId xmlns:a16="http://schemas.microsoft.com/office/drawing/2014/main" val="531536429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45554850"/>
                    </a:ext>
                  </a:extLst>
                </a:gridCol>
              </a:tblGrid>
              <a:tr h="2840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Open Action Items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Status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50176320"/>
                  </a:ext>
                </a:extLst>
              </a:tr>
              <a:tr h="2829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Transmission losses in Real-Time Settlement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On hold due to 47199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78064814"/>
                  </a:ext>
                </a:extLst>
              </a:tr>
              <a:tr h="2571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Directive #7 (Southern Cross Transmission Assignment)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On hold for Directive 6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58680798"/>
                  </a:ext>
                </a:extLst>
              </a:tr>
              <a:tr h="2571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Day-Ahead Market OD 1/23/18 Event Assignment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Complete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07592718"/>
                  </a:ext>
                </a:extLst>
              </a:tr>
              <a:tr h="513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Review the issue of High Revenue Neutrality Allocation (RENA) and PTP Obligations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In process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05855450"/>
                  </a:ext>
                </a:extLst>
              </a:tr>
              <a:tr h="7706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Virtuals in the Day-Ahead Market (DAM) being settled at a Resource Node while in Real-Time they are settled at the connectivity node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Remove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4136619"/>
                  </a:ext>
                </a:extLst>
              </a:tr>
              <a:tr h="7706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Examine whether capacity curtailed for purpose of base case violations should be included in Operating Reserve Demand Curve (ORDC) reserve calculations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70851782"/>
                  </a:ext>
                </a:extLst>
              </a:tr>
              <a:tr h="513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Consider pros/cons of increasing Congestion Revenue Right (CRR) account and review drivers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79712236"/>
                  </a:ext>
                </a:extLst>
              </a:tr>
              <a:tr h="513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Directive #4 </a:t>
                      </a:r>
                      <a:r>
                        <a:rPr lang="en-US" sz="1600" u="none" dirty="0">
                          <a:effectLst/>
                        </a:rPr>
                        <a:t>(Southern Cross Transmission Assignment) - </a:t>
                      </a: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ROS/OWG solutions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en-US" sz="16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hold for ROS decision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98009457"/>
                  </a:ext>
                </a:extLst>
              </a:tr>
              <a:tr h="513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Determine</a:t>
                      </a:r>
                      <a:r>
                        <a:rPr lang="en-US" sz="16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if there are a</a:t>
                      </a: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dditional refinements to SCR798, PTP Obligation Bid ID Limit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61311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22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Self Assigned Action Items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799352"/>
              </p:ext>
            </p:extLst>
          </p:nvPr>
        </p:nvGraphicFramePr>
        <p:xfrm>
          <a:off x="457200" y="1417636"/>
          <a:ext cx="8229600" cy="327424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53153642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45554850"/>
                    </a:ext>
                  </a:extLst>
                </a:gridCol>
              </a:tblGrid>
              <a:tr h="3340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Open Action Items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Status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50176320"/>
                  </a:ext>
                </a:extLst>
              </a:tr>
              <a:tr h="7273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u="none" dirty="0">
                          <a:effectLst/>
                        </a:rPr>
                        <a:t>Operational Next-Day Study Discussion - Review outage cancellation rules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Seeking direction</a:t>
                      </a:r>
                      <a:r>
                        <a:rPr lang="en-US" sz="1800" u="none" baseline="0" dirty="0">
                          <a:effectLst/>
                        </a:rPr>
                        <a:t> from CMWG members</a:t>
                      </a:r>
                      <a:endParaRPr lang="en-US" sz="1800" u="none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84729888"/>
                  </a:ext>
                </a:extLst>
              </a:tr>
              <a:tr h="4612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Non-ERS deployments of ERS Generators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dirty="0">
                          <a:effectLst/>
                        </a:rPr>
                        <a:t>Seeking direction</a:t>
                      </a:r>
                      <a:r>
                        <a:rPr lang="en-US" sz="1800" u="none" baseline="0" dirty="0">
                          <a:effectLst/>
                        </a:rPr>
                        <a:t> from CMWG members</a:t>
                      </a:r>
                      <a:endParaRPr lang="en-US" sz="1800" u="none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0923246"/>
                  </a:ext>
                </a:extLst>
              </a:tr>
              <a:tr h="5076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 Workshop</a:t>
                      </a:r>
                      <a:r>
                        <a:rPr lang="en-US" sz="18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Review of LDFs and possible updates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0585545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 Workshop</a:t>
                      </a:r>
                      <a:r>
                        <a:rPr lang="en-US" sz="18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dirty="0"/>
                        <a:t>Review of RASs</a:t>
                      </a:r>
                      <a:endParaRPr lang="en-US" sz="1800" u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4136619"/>
                  </a:ext>
                </a:extLst>
              </a:tr>
              <a:tr h="6576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 Workshop</a:t>
                      </a:r>
                      <a:r>
                        <a:rPr lang="en-US" sz="18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Developing a Granular Forecast to improve RENA imbalances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70851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28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4039</TotalTime>
  <Words>214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Open WMS Action Items</vt:lpstr>
      <vt:lpstr>Open Self Assigned Action Items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Ian</dc:creator>
  <cp:lastModifiedBy>New Edits</cp:lastModifiedBy>
  <cp:revision>68</cp:revision>
  <cp:lastPrinted>2018-01-09T20:19:12Z</cp:lastPrinted>
  <dcterms:created xsi:type="dcterms:W3CDTF">2017-04-04T23:56:13Z</dcterms:created>
  <dcterms:modified xsi:type="dcterms:W3CDTF">2019-01-18T21:47:30Z</dcterms:modified>
</cp:coreProperties>
</file>