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25"/>
  </p:notesMasterIdLst>
  <p:handoutMasterIdLst>
    <p:handoutMasterId r:id="rId26"/>
  </p:handoutMasterIdLst>
  <p:sldIdLst>
    <p:sldId id="260" r:id="rId7"/>
    <p:sldId id="282" r:id="rId8"/>
    <p:sldId id="270" r:id="rId9"/>
    <p:sldId id="272" r:id="rId10"/>
    <p:sldId id="273" r:id="rId11"/>
    <p:sldId id="279" r:id="rId12"/>
    <p:sldId id="274" r:id="rId13"/>
    <p:sldId id="281" r:id="rId14"/>
    <p:sldId id="275" r:id="rId15"/>
    <p:sldId id="277" r:id="rId16"/>
    <p:sldId id="278" r:id="rId17"/>
    <p:sldId id="285" r:id="rId18"/>
    <p:sldId id="286" r:id="rId19"/>
    <p:sldId id="267" r:id="rId20"/>
    <p:sldId id="283" r:id="rId21"/>
    <p:sldId id="268" r:id="rId22"/>
    <p:sldId id="269" r:id="rId23"/>
    <p:sldId id="284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918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2018%20LTSA\Report\Chart%20and%20Graphs\Charts&amp;Graph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borkar\AppData\Local\Microsoft\Windows\Temporary%20Internet%20Files\Content.Outlook\CQQNL8ZK\Panhandle%20discount%20factor%20da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Departments\Systemplanning\2019%20RTP\Economics\3%20build%20model\Fuel%20Forecast\NG%20Forecast%20V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Duration curve-Panhandle Interface Flow</a:t>
            </a:r>
            <a:r>
              <a:rPr lang="en-US" b="1" baseline="0" dirty="0"/>
              <a:t>(2015-present)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'[1]Panhandle Interface PI Data '!$E$1</c:f>
              <c:strCache>
                <c:ptCount val="1"/>
                <c:pt idx="0">
                  <c:v>Flow over the interface as a % of Limit (&gt;85%)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'[1]Panhandle Interface PI Data '!$E$2:$E$5419</c:f>
              <c:numCache>
                <c:formatCode>0%</c:formatCode>
                <c:ptCount val="5418"/>
                <c:pt idx="0">
                  <c:v>1.1052169252139701</c:v>
                </c:pt>
                <c:pt idx="1">
                  <c:v>1.0714500972202845</c:v>
                </c:pt>
                <c:pt idx="2">
                  <c:v>1.0673612085724384</c:v>
                </c:pt>
                <c:pt idx="3">
                  <c:v>1.0620476422991072</c:v>
                </c:pt>
                <c:pt idx="4">
                  <c:v>1.0606392578124999</c:v>
                </c:pt>
                <c:pt idx="5">
                  <c:v>1.0525341198836005</c:v>
                </c:pt>
                <c:pt idx="6">
                  <c:v>1.0489984516390169</c:v>
                </c:pt>
                <c:pt idx="7">
                  <c:v>1.0323994861696673</c:v>
                </c:pt>
                <c:pt idx="8">
                  <c:v>1.0257675941906581</c:v>
                </c:pt>
                <c:pt idx="9">
                  <c:v>1.0216457393888749</c:v>
                </c:pt>
                <c:pt idx="10">
                  <c:v>1.0180336263124403</c:v>
                </c:pt>
                <c:pt idx="11">
                  <c:v>1.0089470649659935</c:v>
                </c:pt>
                <c:pt idx="12">
                  <c:v>1.0086537650564773</c:v>
                </c:pt>
                <c:pt idx="13">
                  <c:v>1.0085729665238201</c:v>
                </c:pt>
                <c:pt idx="14">
                  <c:v>1.0062326762220217</c:v>
                </c:pt>
                <c:pt idx="15">
                  <c:v>1.002532075711382</c:v>
                </c:pt>
                <c:pt idx="16">
                  <c:v>1.0024649971758777</c:v>
                </c:pt>
                <c:pt idx="17">
                  <c:v>1.0016141460829395</c:v>
                </c:pt>
                <c:pt idx="18">
                  <c:v>1.0015550476947537</c:v>
                </c:pt>
                <c:pt idx="19">
                  <c:v>0.99867653881992358</c:v>
                </c:pt>
                <c:pt idx="20">
                  <c:v>0.99827307154179612</c:v>
                </c:pt>
                <c:pt idx="21">
                  <c:v>0.99784528197586597</c:v>
                </c:pt>
                <c:pt idx="22">
                  <c:v>0.99778985428649347</c:v>
                </c:pt>
                <c:pt idx="23">
                  <c:v>0.99716174655997603</c:v>
                </c:pt>
                <c:pt idx="24">
                  <c:v>0.99701944986979163</c:v>
                </c:pt>
                <c:pt idx="25">
                  <c:v>0.9965937255319639</c:v>
                </c:pt>
                <c:pt idx="26">
                  <c:v>0.99655123794384715</c:v>
                </c:pt>
                <c:pt idx="27">
                  <c:v>0.99582912456299066</c:v>
                </c:pt>
                <c:pt idx="28">
                  <c:v>0.99549735190242439</c:v>
                </c:pt>
                <c:pt idx="29">
                  <c:v>0.99535083497492838</c:v>
                </c:pt>
                <c:pt idx="30">
                  <c:v>0.9952060685600429</c:v>
                </c:pt>
                <c:pt idx="31">
                  <c:v>0.99513151380750864</c:v>
                </c:pt>
                <c:pt idx="32">
                  <c:v>0.99512795840992652</c:v>
                </c:pt>
                <c:pt idx="33">
                  <c:v>0.99455285674951055</c:v>
                </c:pt>
                <c:pt idx="34">
                  <c:v>0.99420493753039885</c:v>
                </c:pt>
                <c:pt idx="35">
                  <c:v>0.99366938224486134</c:v>
                </c:pt>
                <c:pt idx="36">
                  <c:v>0.99299507739028214</c:v>
                </c:pt>
                <c:pt idx="37">
                  <c:v>0.99216080337616186</c:v>
                </c:pt>
                <c:pt idx="38">
                  <c:v>0.99195519337789784</c:v>
                </c:pt>
                <c:pt idx="39">
                  <c:v>0.99190711531675524</c:v>
                </c:pt>
                <c:pt idx="40">
                  <c:v>0.9913548739899728</c:v>
                </c:pt>
                <c:pt idx="41">
                  <c:v>0.99103715800328274</c:v>
                </c:pt>
                <c:pt idx="42">
                  <c:v>0.99091168944658403</c:v>
                </c:pt>
                <c:pt idx="43">
                  <c:v>0.99088963291101284</c:v>
                </c:pt>
                <c:pt idx="44">
                  <c:v>0.99065637952498808</c:v>
                </c:pt>
                <c:pt idx="45">
                  <c:v>0.99050740372136614</c:v>
                </c:pt>
                <c:pt idx="46">
                  <c:v>0.99030371191178912</c:v>
                </c:pt>
                <c:pt idx="47">
                  <c:v>0.98997224117396521</c:v>
                </c:pt>
                <c:pt idx="48">
                  <c:v>0.98929796977303575</c:v>
                </c:pt>
                <c:pt idx="49">
                  <c:v>0.98880853802603419</c:v>
                </c:pt>
                <c:pt idx="50">
                  <c:v>0.98866579354769146</c:v>
                </c:pt>
                <c:pt idx="51">
                  <c:v>0.98862757088658149</c:v>
                </c:pt>
                <c:pt idx="52">
                  <c:v>0.9882012248737666</c:v>
                </c:pt>
                <c:pt idx="53">
                  <c:v>0.98801864185419819</c:v>
                </c:pt>
                <c:pt idx="54">
                  <c:v>0.98797369622564934</c:v>
                </c:pt>
                <c:pt idx="55">
                  <c:v>0.98774331167870555</c:v>
                </c:pt>
                <c:pt idx="56">
                  <c:v>0.98767142477715586</c:v>
                </c:pt>
                <c:pt idx="57">
                  <c:v>0.98736014503100522</c:v>
                </c:pt>
                <c:pt idx="58">
                  <c:v>0.98719744436356072</c:v>
                </c:pt>
                <c:pt idx="59">
                  <c:v>0.98696956782159972</c:v>
                </c:pt>
                <c:pt idx="60">
                  <c:v>0.98688837088934234</c:v>
                </c:pt>
                <c:pt idx="61">
                  <c:v>0.98644981831956458</c:v>
                </c:pt>
                <c:pt idx="62">
                  <c:v>0.98630290530846487</c:v>
                </c:pt>
                <c:pt idx="63">
                  <c:v>0.98628230589110644</c:v>
                </c:pt>
                <c:pt idx="64">
                  <c:v>0.98617666098618983</c:v>
                </c:pt>
                <c:pt idx="65">
                  <c:v>0.98609062263972813</c:v>
                </c:pt>
                <c:pt idx="66">
                  <c:v>0.98585762473282146</c:v>
                </c:pt>
                <c:pt idx="67">
                  <c:v>0.98585311137202281</c:v>
                </c:pt>
                <c:pt idx="68">
                  <c:v>0.98583319184844309</c:v>
                </c:pt>
                <c:pt idx="69">
                  <c:v>0.98574187719870632</c:v>
                </c:pt>
                <c:pt idx="70">
                  <c:v>0.98564641050099533</c:v>
                </c:pt>
                <c:pt idx="71">
                  <c:v>0.98561561477670423</c:v>
                </c:pt>
                <c:pt idx="72">
                  <c:v>0.98520427370778418</c:v>
                </c:pt>
                <c:pt idx="73">
                  <c:v>0.98512433204816019</c:v>
                </c:pt>
                <c:pt idx="74">
                  <c:v>0.98487872387989461</c:v>
                </c:pt>
                <c:pt idx="75">
                  <c:v>0.98463444288639601</c:v>
                </c:pt>
                <c:pt idx="76">
                  <c:v>0.98447516025641024</c:v>
                </c:pt>
                <c:pt idx="77">
                  <c:v>0.98441235665622884</c:v>
                </c:pt>
                <c:pt idx="78">
                  <c:v>0.98440339222863216</c:v>
                </c:pt>
                <c:pt idx="79">
                  <c:v>0.98436444256756761</c:v>
                </c:pt>
                <c:pt idx="80">
                  <c:v>0.98432516064164199</c:v>
                </c:pt>
                <c:pt idx="81">
                  <c:v>0.98431785278878392</c:v>
                </c:pt>
                <c:pt idx="82">
                  <c:v>0.98416806627958819</c:v>
                </c:pt>
                <c:pt idx="83">
                  <c:v>0.98416532260085821</c:v>
                </c:pt>
                <c:pt idx="84">
                  <c:v>0.98412431837704417</c:v>
                </c:pt>
                <c:pt idx="85">
                  <c:v>0.98403850483830424</c:v>
                </c:pt>
                <c:pt idx="86">
                  <c:v>0.98398669236766045</c:v>
                </c:pt>
                <c:pt idx="87">
                  <c:v>0.9839466943375369</c:v>
                </c:pt>
                <c:pt idx="88">
                  <c:v>0.98393245045731703</c:v>
                </c:pt>
                <c:pt idx="89">
                  <c:v>0.98388813557097587</c:v>
                </c:pt>
                <c:pt idx="90">
                  <c:v>0.98374446987520459</c:v>
                </c:pt>
                <c:pt idx="91">
                  <c:v>0.98369273040254235</c:v>
                </c:pt>
                <c:pt idx="92">
                  <c:v>0.98361685307434144</c:v>
                </c:pt>
                <c:pt idx="93">
                  <c:v>0.98355865936187759</c:v>
                </c:pt>
                <c:pt idx="94">
                  <c:v>0.98345083929506527</c:v>
                </c:pt>
                <c:pt idx="95">
                  <c:v>0.98337573723252769</c:v>
                </c:pt>
                <c:pt idx="96">
                  <c:v>0.98327876660396196</c:v>
                </c:pt>
                <c:pt idx="97">
                  <c:v>0.98321289671329493</c:v>
                </c:pt>
                <c:pt idx="98">
                  <c:v>0.98314491276780092</c:v>
                </c:pt>
                <c:pt idx="99">
                  <c:v>0.98312075198321014</c:v>
                </c:pt>
                <c:pt idx="100">
                  <c:v>0.98298345174331336</c:v>
                </c:pt>
                <c:pt idx="101">
                  <c:v>0.98297664695264597</c:v>
                </c:pt>
                <c:pt idx="102">
                  <c:v>0.98295131405651337</c:v>
                </c:pt>
                <c:pt idx="103">
                  <c:v>0.98275842577312045</c:v>
                </c:pt>
                <c:pt idx="104">
                  <c:v>0.98270321800595239</c:v>
                </c:pt>
                <c:pt idx="105">
                  <c:v>0.98269890085940081</c:v>
                </c:pt>
                <c:pt idx="106">
                  <c:v>0.98268450345241187</c:v>
                </c:pt>
                <c:pt idx="107">
                  <c:v>0.98265352361988323</c:v>
                </c:pt>
                <c:pt idx="108">
                  <c:v>0.98242235765032948</c:v>
                </c:pt>
                <c:pt idx="109">
                  <c:v>0.98241823111007465</c:v>
                </c:pt>
                <c:pt idx="110">
                  <c:v>0.98234576875656321</c:v>
                </c:pt>
                <c:pt idx="111">
                  <c:v>0.98232898019239967</c:v>
                </c:pt>
                <c:pt idx="112">
                  <c:v>0.98226584157636088</c:v>
                </c:pt>
                <c:pt idx="113">
                  <c:v>0.98208289917217273</c:v>
                </c:pt>
                <c:pt idx="114">
                  <c:v>0.98203356184150625</c:v>
                </c:pt>
                <c:pt idx="115">
                  <c:v>0.98192428677283472</c:v>
                </c:pt>
                <c:pt idx="116">
                  <c:v>0.98181409979585432</c:v>
                </c:pt>
                <c:pt idx="117">
                  <c:v>0.98177921288234404</c:v>
                </c:pt>
                <c:pt idx="118">
                  <c:v>0.98150042273862048</c:v>
                </c:pt>
                <c:pt idx="119">
                  <c:v>0.9814422075556406</c:v>
                </c:pt>
                <c:pt idx="120">
                  <c:v>0.98139606121358935</c:v>
                </c:pt>
                <c:pt idx="121">
                  <c:v>0.98099386903661245</c:v>
                </c:pt>
                <c:pt idx="122">
                  <c:v>0.98096293030958259</c:v>
                </c:pt>
                <c:pt idx="123">
                  <c:v>0.98086304063402308</c:v>
                </c:pt>
                <c:pt idx="124">
                  <c:v>0.98085315875453494</c:v>
                </c:pt>
                <c:pt idx="125">
                  <c:v>0.98085163899087668</c:v>
                </c:pt>
                <c:pt idx="126">
                  <c:v>0.98082837550799395</c:v>
                </c:pt>
                <c:pt idx="127">
                  <c:v>0.98077173082610414</c:v>
                </c:pt>
                <c:pt idx="128">
                  <c:v>0.98050979298699137</c:v>
                </c:pt>
                <c:pt idx="129">
                  <c:v>0.98045840079481894</c:v>
                </c:pt>
                <c:pt idx="130">
                  <c:v>0.98042421029928162</c:v>
                </c:pt>
                <c:pt idx="131">
                  <c:v>0.98033853063580145</c:v>
                </c:pt>
                <c:pt idx="132">
                  <c:v>0.98032990605481596</c:v>
                </c:pt>
                <c:pt idx="133">
                  <c:v>0.98029546007209334</c:v>
                </c:pt>
                <c:pt idx="134">
                  <c:v>0.98020796155945578</c:v>
                </c:pt>
                <c:pt idx="135">
                  <c:v>0.98018957215555369</c:v>
                </c:pt>
                <c:pt idx="136">
                  <c:v>0.98015973431664749</c:v>
                </c:pt>
                <c:pt idx="137">
                  <c:v>0.97996128111127101</c:v>
                </c:pt>
                <c:pt idx="138">
                  <c:v>0.97983854039447971</c:v>
                </c:pt>
                <c:pt idx="139">
                  <c:v>0.97968160695043105</c:v>
                </c:pt>
                <c:pt idx="140">
                  <c:v>0.97966930912990191</c:v>
                </c:pt>
                <c:pt idx="141">
                  <c:v>0.9796542654258219</c:v>
                </c:pt>
                <c:pt idx="142">
                  <c:v>0.97958784871491034</c:v>
                </c:pt>
                <c:pt idx="143">
                  <c:v>0.97955104880136989</c:v>
                </c:pt>
                <c:pt idx="144">
                  <c:v>0.97951372203975162</c:v>
                </c:pt>
                <c:pt idx="145">
                  <c:v>0.97932581890060244</c:v>
                </c:pt>
                <c:pt idx="146">
                  <c:v>0.97929391491159201</c:v>
                </c:pt>
                <c:pt idx="147">
                  <c:v>0.97927821068010223</c:v>
                </c:pt>
                <c:pt idx="148">
                  <c:v>0.97923948182158915</c:v>
                </c:pt>
                <c:pt idx="149">
                  <c:v>0.97921923027663937</c:v>
                </c:pt>
                <c:pt idx="150">
                  <c:v>0.97909084563765025</c:v>
                </c:pt>
                <c:pt idx="151">
                  <c:v>0.97908670423199773</c:v>
                </c:pt>
                <c:pt idx="152">
                  <c:v>0.97907554279089382</c:v>
                </c:pt>
                <c:pt idx="153">
                  <c:v>0.97904305940400926</c:v>
                </c:pt>
                <c:pt idx="154">
                  <c:v>0.97892643015773984</c:v>
                </c:pt>
                <c:pt idx="155">
                  <c:v>0.9789205335850556</c:v>
                </c:pt>
                <c:pt idx="156">
                  <c:v>0.9786815617639637</c:v>
                </c:pt>
                <c:pt idx="157">
                  <c:v>0.97865141570941871</c:v>
                </c:pt>
                <c:pt idx="158">
                  <c:v>0.97861234194143298</c:v>
                </c:pt>
                <c:pt idx="159">
                  <c:v>0.97858542348729882</c:v>
                </c:pt>
                <c:pt idx="160">
                  <c:v>0.97855077835075455</c:v>
                </c:pt>
                <c:pt idx="161">
                  <c:v>0.97854848838979613</c:v>
                </c:pt>
                <c:pt idx="162">
                  <c:v>0.97840732977642275</c:v>
                </c:pt>
                <c:pt idx="163">
                  <c:v>0.97806609492973995</c:v>
                </c:pt>
                <c:pt idx="164">
                  <c:v>0.97799638620679064</c:v>
                </c:pt>
                <c:pt idx="165">
                  <c:v>0.97789739793346775</c:v>
                </c:pt>
                <c:pt idx="166">
                  <c:v>0.97784610743797851</c:v>
                </c:pt>
                <c:pt idx="167">
                  <c:v>0.97783748352202238</c:v>
                </c:pt>
                <c:pt idx="168">
                  <c:v>0.97766495248329532</c:v>
                </c:pt>
                <c:pt idx="169">
                  <c:v>0.97763636019901534</c:v>
                </c:pt>
                <c:pt idx="170">
                  <c:v>0.97763064275247968</c:v>
                </c:pt>
                <c:pt idx="171">
                  <c:v>0.97750874726868597</c:v>
                </c:pt>
                <c:pt idx="172">
                  <c:v>0.97736664636912274</c:v>
                </c:pt>
                <c:pt idx="173">
                  <c:v>0.97734208001360279</c:v>
                </c:pt>
                <c:pt idx="174">
                  <c:v>0.977203411467363</c:v>
                </c:pt>
                <c:pt idx="175">
                  <c:v>0.97716459422380042</c:v>
                </c:pt>
                <c:pt idx="176">
                  <c:v>0.97711305741682075</c:v>
                </c:pt>
                <c:pt idx="177">
                  <c:v>0.97708815091592227</c:v>
                </c:pt>
                <c:pt idx="178">
                  <c:v>0.97705005437058057</c:v>
                </c:pt>
                <c:pt idx="179">
                  <c:v>0.97704230529909808</c:v>
                </c:pt>
                <c:pt idx="180">
                  <c:v>0.97690536888057722</c:v>
                </c:pt>
                <c:pt idx="181">
                  <c:v>0.97674684132103196</c:v>
                </c:pt>
                <c:pt idx="182">
                  <c:v>0.97671571482562958</c:v>
                </c:pt>
                <c:pt idx="183">
                  <c:v>0.9766726573665272</c:v>
                </c:pt>
                <c:pt idx="184">
                  <c:v>0.97663978133860074</c:v>
                </c:pt>
                <c:pt idx="185">
                  <c:v>0.97656371939662856</c:v>
                </c:pt>
                <c:pt idx="186">
                  <c:v>0.97654012044270833</c:v>
                </c:pt>
                <c:pt idx="187">
                  <c:v>0.97648907215423009</c:v>
                </c:pt>
                <c:pt idx="188">
                  <c:v>0.97629821648693915</c:v>
                </c:pt>
                <c:pt idx="189">
                  <c:v>0.97619401663186156</c:v>
                </c:pt>
                <c:pt idx="190">
                  <c:v>0.97618236782193635</c:v>
                </c:pt>
                <c:pt idx="191">
                  <c:v>0.97617867611837716</c:v>
                </c:pt>
                <c:pt idx="192">
                  <c:v>0.97617480102996257</c:v>
                </c:pt>
                <c:pt idx="193">
                  <c:v>0.97614287405303035</c:v>
                </c:pt>
                <c:pt idx="194">
                  <c:v>0.97610703590255832</c:v>
                </c:pt>
                <c:pt idx="195">
                  <c:v>0.97608297501630259</c:v>
                </c:pt>
                <c:pt idx="196">
                  <c:v>0.97607165655453521</c:v>
                </c:pt>
                <c:pt idx="197">
                  <c:v>0.97605679680033453</c:v>
                </c:pt>
                <c:pt idx="198">
                  <c:v>0.97596669479529619</c:v>
                </c:pt>
                <c:pt idx="199">
                  <c:v>0.97591675433915914</c:v>
                </c:pt>
                <c:pt idx="200">
                  <c:v>0.97581646980453451</c:v>
                </c:pt>
                <c:pt idx="201">
                  <c:v>0.97581569499294107</c:v>
                </c:pt>
                <c:pt idx="202">
                  <c:v>0.97575999409416747</c:v>
                </c:pt>
                <c:pt idx="203">
                  <c:v>0.97572400262666492</c:v>
                </c:pt>
                <c:pt idx="204">
                  <c:v>0.97571461035770435</c:v>
                </c:pt>
                <c:pt idx="205">
                  <c:v>0.97546156397405659</c:v>
                </c:pt>
                <c:pt idx="206">
                  <c:v>0.97545984043314748</c:v>
                </c:pt>
                <c:pt idx="207">
                  <c:v>0.97542709508734537</c:v>
                </c:pt>
                <c:pt idx="208">
                  <c:v>0.97542329571337461</c:v>
                </c:pt>
                <c:pt idx="209">
                  <c:v>0.97540821893977736</c:v>
                </c:pt>
                <c:pt idx="210">
                  <c:v>0.97539029967633251</c:v>
                </c:pt>
                <c:pt idx="211">
                  <c:v>0.97523459331727558</c:v>
                </c:pt>
                <c:pt idx="212">
                  <c:v>0.97519826553709565</c:v>
                </c:pt>
                <c:pt idx="213">
                  <c:v>0.97517854725623232</c:v>
                </c:pt>
                <c:pt idx="214">
                  <c:v>0.97512187475931911</c:v>
                </c:pt>
                <c:pt idx="215">
                  <c:v>0.97509384498836682</c:v>
                </c:pt>
                <c:pt idx="216">
                  <c:v>0.97508094424293157</c:v>
                </c:pt>
                <c:pt idx="217">
                  <c:v>0.97507288403499393</c:v>
                </c:pt>
                <c:pt idx="218">
                  <c:v>0.9750131901478607</c:v>
                </c:pt>
                <c:pt idx="219">
                  <c:v>0.97497970827164193</c:v>
                </c:pt>
                <c:pt idx="220">
                  <c:v>0.97490748977892183</c:v>
                </c:pt>
                <c:pt idx="221">
                  <c:v>0.97483263739224135</c:v>
                </c:pt>
                <c:pt idx="222">
                  <c:v>0.97483183889678027</c:v>
                </c:pt>
                <c:pt idx="223">
                  <c:v>0.97477285461633245</c:v>
                </c:pt>
                <c:pt idx="224">
                  <c:v>0.97474653961239699</c:v>
                </c:pt>
                <c:pt idx="225">
                  <c:v>0.974732498341075</c:v>
                </c:pt>
                <c:pt idx="226">
                  <c:v>0.97465914269204745</c:v>
                </c:pt>
                <c:pt idx="227">
                  <c:v>0.97460172208215567</c:v>
                </c:pt>
                <c:pt idx="228">
                  <c:v>0.97451716038955627</c:v>
                </c:pt>
                <c:pt idx="229">
                  <c:v>0.97450714691510221</c:v>
                </c:pt>
                <c:pt idx="230">
                  <c:v>0.97442920065440219</c:v>
                </c:pt>
                <c:pt idx="231">
                  <c:v>0.97439689856733203</c:v>
                </c:pt>
                <c:pt idx="232">
                  <c:v>0.97436481373298589</c:v>
                </c:pt>
                <c:pt idx="233">
                  <c:v>0.97434546920008336</c:v>
                </c:pt>
                <c:pt idx="234">
                  <c:v>0.97427443348360043</c:v>
                </c:pt>
                <c:pt idx="235">
                  <c:v>0.97425974051891073</c:v>
                </c:pt>
                <c:pt idx="236">
                  <c:v>0.97414264399285189</c:v>
                </c:pt>
                <c:pt idx="237">
                  <c:v>0.97412766059287204</c:v>
                </c:pt>
                <c:pt idx="238">
                  <c:v>0.97410582778708277</c:v>
                </c:pt>
                <c:pt idx="239">
                  <c:v>0.97409161472819861</c:v>
                </c:pt>
                <c:pt idx="240">
                  <c:v>0.97404717647991779</c:v>
                </c:pt>
                <c:pt idx="241">
                  <c:v>0.97396906834455188</c:v>
                </c:pt>
                <c:pt idx="242">
                  <c:v>0.97395956904148595</c:v>
                </c:pt>
                <c:pt idx="243">
                  <c:v>0.97393368425747151</c:v>
                </c:pt>
                <c:pt idx="244">
                  <c:v>0.97389056485514591</c:v>
                </c:pt>
                <c:pt idx="245">
                  <c:v>0.97388817133467553</c:v>
                </c:pt>
                <c:pt idx="246">
                  <c:v>0.97384066308359085</c:v>
                </c:pt>
                <c:pt idx="247">
                  <c:v>0.97375452622930869</c:v>
                </c:pt>
                <c:pt idx="248">
                  <c:v>0.97372836580969035</c:v>
                </c:pt>
                <c:pt idx="249">
                  <c:v>0.97361239264993105</c:v>
                </c:pt>
                <c:pt idx="250">
                  <c:v>0.97350229509474573</c:v>
                </c:pt>
                <c:pt idx="251">
                  <c:v>0.97342264174857496</c:v>
                </c:pt>
                <c:pt idx="252">
                  <c:v>0.97342043118410304</c:v>
                </c:pt>
                <c:pt idx="253">
                  <c:v>0.97340104591787158</c:v>
                </c:pt>
                <c:pt idx="254">
                  <c:v>0.97331283393947554</c:v>
                </c:pt>
                <c:pt idx="255">
                  <c:v>0.97328468441574612</c:v>
                </c:pt>
                <c:pt idx="256">
                  <c:v>0.97326417904368479</c:v>
                </c:pt>
                <c:pt idx="257">
                  <c:v>0.97314636413757505</c:v>
                </c:pt>
                <c:pt idx="258">
                  <c:v>0.97309035760925544</c:v>
                </c:pt>
                <c:pt idx="259">
                  <c:v>0.97297208732448837</c:v>
                </c:pt>
                <c:pt idx="260">
                  <c:v>0.97294176640737839</c:v>
                </c:pt>
                <c:pt idx="261">
                  <c:v>0.97293193103481113</c:v>
                </c:pt>
                <c:pt idx="262">
                  <c:v>0.97292450611476955</c:v>
                </c:pt>
                <c:pt idx="263">
                  <c:v>0.97290188842024539</c:v>
                </c:pt>
                <c:pt idx="264">
                  <c:v>0.9728713444112036</c:v>
                </c:pt>
                <c:pt idx="265">
                  <c:v>0.97284106350181543</c:v>
                </c:pt>
                <c:pt idx="266">
                  <c:v>0.97278815462156332</c:v>
                </c:pt>
                <c:pt idx="267">
                  <c:v>0.9726378851080365</c:v>
                </c:pt>
                <c:pt idx="268">
                  <c:v>0.97256879319766065</c:v>
                </c:pt>
                <c:pt idx="269">
                  <c:v>0.97250769377256996</c:v>
                </c:pt>
                <c:pt idx="270">
                  <c:v>0.97249090713571329</c:v>
                </c:pt>
                <c:pt idx="271">
                  <c:v>0.97213911430975053</c:v>
                </c:pt>
                <c:pt idx="272">
                  <c:v>0.97206146445050334</c:v>
                </c:pt>
                <c:pt idx="273">
                  <c:v>0.97186882700157284</c:v>
                </c:pt>
                <c:pt idx="274">
                  <c:v>0.97186750841607727</c:v>
                </c:pt>
                <c:pt idx="275">
                  <c:v>0.97182422226808762</c:v>
                </c:pt>
                <c:pt idx="276">
                  <c:v>0.97181939334419631</c:v>
                </c:pt>
                <c:pt idx="277">
                  <c:v>0.9717484191715543</c:v>
                </c:pt>
                <c:pt idx="278">
                  <c:v>0.97166217216582063</c:v>
                </c:pt>
                <c:pt idx="279">
                  <c:v>0.97161147491158262</c:v>
                </c:pt>
                <c:pt idx="280">
                  <c:v>0.97148036252032222</c:v>
                </c:pt>
                <c:pt idx="281">
                  <c:v>0.97138734777576485</c:v>
                </c:pt>
                <c:pt idx="282">
                  <c:v>0.97135226348125192</c:v>
                </c:pt>
                <c:pt idx="283">
                  <c:v>0.97131685338831475</c:v>
                </c:pt>
                <c:pt idx="284">
                  <c:v>0.97123590332624543</c:v>
                </c:pt>
                <c:pt idx="285">
                  <c:v>0.97123303129162508</c:v>
                </c:pt>
                <c:pt idx="286">
                  <c:v>0.97122473388200259</c:v>
                </c:pt>
                <c:pt idx="287">
                  <c:v>0.97121395828585533</c:v>
                </c:pt>
                <c:pt idx="288">
                  <c:v>0.97120002743621459</c:v>
                </c:pt>
                <c:pt idx="289">
                  <c:v>0.9711865234375</c:v>
                </c:pt>
                <c:pt idx="290">
                  <c:v>0.97112112066035172</c:v>
                </c:pt>
                <c:pt idx="291">
                  <c:v>0.97111835117460843</c:v>
                </c:pt>
                <c:pt idx="292">
                  <c:v>0.97108847216977179</c:v>
                </c:pt>
                <c:pt idx="293">
                  <c:v>0.97100232573922485</c:v>
                </c:pt>
                <c:pt idx="294">
                  <c:v>0.97099985845983616</c:v>
                </c:pt>
                <c:pt idx="295">
                  <c:v>0.97099059654387421</c:v>
                </c:pt>
                <c:pt idx="296">
                  <c:v>0.97097811428087111</c:v>
                </c:pt>
                <c:pt idx="297">
                  <c:v>0.97087215830014562</c:v>
                </c:pt>
                <c:pt idx="298">
                  <c:v>0.97087182444977616</c:v>
                </c:pt>
                <c:pt idx="299">
                  <c:v>0.97077779127558006</c:v>
                </c:pt>
                <c:pt idx="300">
                  <c:v>0.97071843336277619</c:v>
                </c:pt>
                <c:pt idx="301">
                  <c:v>0.97069609348836239</c:v>
                </c:pt>
                <c:pt idx="302">
                  <c:v>0.97068920670268688</c:v>
                </c:pt>
                <c:pt idx="303">
                  <c:v>0.97067388426720691</c:v>
                </c:pt>
                <c:pt idx="304">
                  <c:v>0.97059842694658482</c:v>
                </c:pt>
                <c:pt idx="305">
                  <c:v>0.97057100900093518</c:v>
                </c:pt>
                <c:pt idx="306">
                  <c:v>0.97053306944654749</c:v>
                </c:pt>
                <c:pt idx="307">
                  <c:v>0.9705180434388363</c:v>
                </c:pt>
                <c:pt idx="308">
                  <c:v>0.97050348232330963</c:v>
                </c:pt>
                <c:pt idx="309">
                  <c:v>0.97045740927419355</c:v>
                </c:pt>
                <c:pt idx="310">
                  <c:v>0.9703034038291577</c:v>
                </c:pt>
                <c:pt idx="311">
                  <c:v>0.97023812737560466</c:v>
                </c:pt>
                <c:pt idx="312">
                  <c:v>0.97023434399044328</c:v>
                </c:pt>
                <c:pt idx="313">
                  <c:v>0.97018543854001582</c:v>
                </c:pt>
                <c:pt idx="314">
                  <c:v>0.97010239919435948</c:v>
                </c:pt>
                <c:pt idx="315">
                  <c:v>0.9700936054649465</c:v>
                </c:pt>
                <c:pt idx="316">
                  <c:v>0.9700020665488891</c:v>
                </c:pt>
                <c:pt idx="317">
                  <c:v>0.96997914213727099</c:v>
                </c:pt>
                <c:pt idx="318">
                  <c:v>0.96996749399646109</c:v>
                </c:pt>
                <c:pt idx="319">
                  <c:v>0.96990278751274395</c:v>
                </c:pt>
                <c:pt idx="320">
                  <c:v>0.96989434373453476</c:v>
                </c:pt>
                <c:pt idx="321">
                  <c:v>0.969884050178769</c:v>
                </c:pt>
                <c:pt idx="322">
                  <c:v>0.9698772588857828</c:v>
                </c:pt>
                <c:pt idx="323">
                  <c:v>0.96982381769763859</c:v>
                </c:pt>
                <c:pt idx="324">
                  <c:v>0.96981426350121358</c:v>
                </c:pt>
                <c:pt idx="325">
                  <c:v>0.96980603684865341</c:v>
                </c:pt>
                <c:pt idx="326">
                  <c:v>0.96980563770409867</c:v>
                </c:pt>
                <c:pt idx="327">
                  <c:v>0.96976952393741489</c:v>
                </c:pt>
                <c:pt idx="328">
                  <c:v>0.96975982810648698</c:v>
                </c:pt>
                <c:pt idx="329">
                  <c:v>0.96970524544378089</c:v>
                </c:pt>
                <c:pt idx="330">
                  <c:v>0.9696901247907822</c:v>
                </c:pt>
                <c:pt idx="331">
                  <c:v>0.96966526510892181</c:v>
                </c:pt>
                <c:pt idx="332">
                  <c:v>0.96960991161185406</c:v>
                </c:pt>
                <c:pt idx="333">
                  <c:v>0.96958490216743987</c:v>
                </c:pt>
                <c:pt idx="334">
                  <c:v>0.96957054467984505</c:v>
                </c:pt>
                <c:pt idx="335">
                  <c:v>0.96953370656035609</c:v>
                </c:pt>
                <c:pt idx="336">
                  <c:v>0.96947921500214163</c:v>
                </c:pt>
                <c:pt idx="337">
                  <c:v>0.96946713871866019</c:v>
                </c:pt>
                <c:pt idx="338">
                  <c:v>0.96941443702730468</c:v>
                </c:pt>
                <c:pt idx="339">
                  <c:v>0.96939073453252989</c:v>
                </c:pt>
                <c:pt idx="340">
                  <c:v>0.9693815612351836</c:v>
                </c:pt>
                <c:pt idx="341">
                  <c:v>0.969355559673031</c:v>
                </c:pt>
                <c:pt idx="342">
                  <c:v>0.96928019673141108</c:v>
                </c:pt>
                <c:pt idx="343">
                  <c:v>0.96918297642415641</c:v>
                </c:pt>
                <c:pt idx="344">
                  <c:v>0.96917680540670126</c:v>
                </c:pt>
                <c:pt idx="345">
                  <c:v>0.96915927514097744</c:v>
                </c:pt>
                <c:pt idx="346">
                  <c:v>0.96912356109799291</c:v>
                </c:pt>
                <c:pt idx="347">
                  <c:v>0.96910113917694318</c:v>
                </c:pt>
                <c:pt idx="348">
                  <c:v>0.96908669943337911</c:v>
                </c:pt>
                <c:pt idx="349">
                  <c:v>0.96908219962284481</c:v>
                </c:pt>
                <c:pt idx="350">
                  <c:v>0.96902097785485597</c:v>
                </c:pt>
                <c:pt idx="351">
                  <c:v>0.9690156224911689</c:v>
                </c:pt>
                <c:pt idx="352">
                  <c:v>0.96897407307183236</c:v>
                </c:pt>
                <c:pt idx="353">
                  <c:v>0.96894806110306286</c:v>
                </c:pt>
                <c:pt idx="354">
                  <c:v>0.96888823777660271</c:v>
                </c:pt>
                <c:pt idx="355">
                  <c:v>0.96873581788952245</c:v>
                </c:pt>
                <c:pt idx="356">
                  <c:v>0.96869735336938434</c:v>
                </c:pt>
                <c:pt idx="357">
                  <c:v>0.96865106279124957</c:v>
                </c:pt>
                <c:pt idx="358">
                  <c:v>0.96860858988982312</c:v>
                </c:pt>
                <c:pt idx="359">
                  <c:v>0.9685903857978081</c:v>
                </c:pt>
                <c:pt idx="360">
                  <c:v>0.96856801297652162</c:v>
                </c:pt>
                <c:pt idx="361">
                  <c:v>0.96850600970789713</c:v>
                </c:pt>
                <c:pt idx="362">
                  <c:v>0.96847640308951388</c:v>
                </c:pt>
                <c:pt idx="363">
                  <c:v>0.96845781358847094</c:v>
                </c:pt>
                <c:pt idx="364">
                  <c:v>0.96842619486017145</c:v>
                </c:pt>
                <c:pt idx="365">
                  <c:v>0.96840355352583363</c:v>
                </c:pt>
                <c:pt idx="366">
                  <c:v>0.96838741833559461</c:v>
                </c:pt>
                <c:pt idx="367">
                  <c:v>0.9683823923770023</c:v>
                </c:pt>
                <c:pt idx="368">
                  <c:v>0.9682554755045969</c:v>
                </c:pt>
                <c:pt idx="369">
                  <c:v>0.96824496571211582</c:v>
                </c:pt>
                <c:pt idx="370">
                  <c:v>0.96824043808235649</c:v>
                </c:pt>
                <c:pt idx="371">
                  <c:v>0.96818176390552713</c:v>
                </c:pt>
                <c:pt idx="372">
                  <c:v>0.96799057789598597</c:v>
                </c:pt>
                <c:pt idx="373">
                  <c:v>0.96795903559970964</c:v>
                </c:pt>
                <c:pt idx="374">
                  <c:v>0.96795825644361089</c:v>
                </c:pt>
                <c:pt idx="375">
                  <c:v>0.96791325450864929</c:v>
                </c:pt>
                <c:pt idx="376">
                  <c:v>0.96785135279757495</c:v>
                </c:pt>
                <c:pt idx="377">
                  <c:v>0.96780258164099908</c:v>
                </c:pt>
                <c:pt idx="378">
                  <c:v>0.96779489386252671</c:v>
                </c:pt>
                <c:pt idx="379">
                  <c:v>0.96771530877976186</c:v>
                </c:pt>
                <c:pt idx="380">
                  <c:v>0.96761760648721118</c:v>
                </c:pt>
                <c:pt idx="381">
                  <c:v>0.96759281835167543</c:v>
                </c:pt>
                <c:pt idx="382">
                  <c:v>0.96758673139613305</c:v>
                </c:pt>
                <c:pt idx="383">
                  <c:v>0.96757009868844368</c:v>
                </c:pt>
                <c:pt idx="384">
                  <c:v>0.96756424265067142</c:v>
                </c:pt>
                <c:pt idx="385">
                  <c:v>0.9675583971266779</c:v>
                </c:pt>
                <c:pt idx="386">
                  <c:v>0.96749339148992797</c:v>
                </c:pt>
                <c:pt idx="387">
                  <c:v>0.96734390856045227</c:v>
                </c:pt>
                <c:pt idx="388">
                  <c:v>0.96729926701856006</c:v>
                </c:pt>
                <c:pt idx="389">
                  <c:v>0.96728116243183881</c:v>
                </c:pt>
                <c:pt idx="390">
                  <c:v>0.96726979166666671</c:v>
                </c:pt>
                <c:pt idx="391">
                  <c:v>0.96725324138395818</c:v>
                </c:pt>
                <c:pt idx="392">
                  <c:v>0.96725039299574</c:v>
                </c:pt>
                <c:pt idx="393">
                  <c:v>0.96721399168568634</c:v>
                </c:pt>
                <c:pt idx="394">
                  <c:v>0.96716158970945443</c:v>
                </c:pt>
                <c:pt idx="395">
                  <c:v>0.96712255188358898</c:v>
                </c:pt>
                <c:pt idx="396">
                  <c:v>0.96711225331474315</c:v>
                </c:pt>
                <c:pt idx="397">
                  <c:v>0.96711108983824046</c:v>
                </c:pt>
                <c:pt idx="398">
                  <c:v>0.9670695843460132</c:v>
                </c:pt>
                <c:pt idx="399">
                  <c:v>0.96699670771936397</c:v>
                </c:pt>
                <c:pt idx="400">
                  <c:v>0.9669208802064988</c:v>
                </c:pt>
                <c:pt idx="401">
                  <c:v>0.966911203870786</c:v>
                </c:pt>
                <c:pt idx="402">
                  <c:v>0.96688214695089514</c:v>
                </c:pt>
                <c:pt idx="403">
                  <c:v>0.96685898286230265</c:v>
                </c:pt>
                <c:pt idx="404">
                  <c:v>0.96675292066196861</c:v>
                </c:pt>
                <c:pt idx="405">
                  <c:v>0.9667406403616573</c:v>
                </c:pt>
                <c:pt idx="406">
                  <c:v>0.96672328651374118</c:v>
                </c:pt>
                <c:pt idx="407">
                  <c:v>0.96669313892673181</c:v>
                </c:pt>
                <c:pt idx="408">
                  <c:v>0.9666529680626833</c:v>
                </c:pt>
                <c:pt idx="409">
                  <c:v>0.96663400906604535</c:v>
                </c:pt>
                <c:pt idx="410">
                  <c:v>0.96661151830831371</c:v>
                </c:pt>
                <c:pt idx="411">
                  <c:v>0.96657023686878596</c:v>
                </c:pt>
                <c:pt idx="412">
                  <c:v>0.96654672528788677</c:v>
                </c:pt>
                <c:pt idx="413">
                  <c:v>0.96651066932920704</c:v>
                </c:pt>
                <c:pt idx="414">
                  <c:v>0.96649368851273143</c:v>
                </c:pt>
                <c:pt idx="415">
                  <c:v>0.96637888478708789</c:v>
                </c:pt>
                <c:pt idx="416">
                  <c:v>0.96633659659862658</c:v>
                </c:pt>
                <c:pt idx="417">
                  <c:v>0.96632589425281368</c:v>
                </c:pt>
                <c:pt idx="418">
                  <c:v>0.96631961398654509</c:v>
                </c:pt>
                <c:pt idx="419">
                  <c:v>0.96628554335585581</c:v>
                </c:pt>
                <c:pt idx="420">
                  <c:v>0.96627832315777762</c:v>
                </c:pt>
                <c:pt idx="421">
                  <c:v>0.96625919564688711</c:v>
                </c:pt>
                <c:pt idx="422">
                  <c:v>0.96625323123650964</c:v>
                </c:pt>
                <c:pt idx="423">
                  <c:v>0.96616032030439858</c:v>
                </c:pt>
                <c:pt idx="424">
                  <c:v>0.9661167878054131</c:v>
                </c:pt>
                <c:pt idx="425">
                  <c:v>0.96609764609258919</c:v>
                </c:pt>
                <c:pt idx="426">
                  <c:v>0.96608537946428574</c:v>
                </c:pt>
                <c:pt idx="427">
                  <c:v>0.96606868509040644</c:v>
                </c:pt>
                <c:pt idx="428">
                  <c:v>0.9660532003026705</c:v>
                </c:pt>
                <c:pt idx="429">
                  <c:v>0.9659324914007611</c:v>
                </c:pt>
                <c:pt idx="430">
                  <c:v>0.96591028113183219</c:v>
                </c:pt>
                <c:pt idx="431">
                  <c:v>0.96590520301695748</c:v>
                </c:pt>
                <c:pt idx="432">
                  <c:v>0.96586909680676036</c:v>
                </c:pt>
                <c:pt idx="433">
                  <c:v>0.96584185431985292</c:v>
                </c:pt>
                <c:pt idx="434">
                  <c:v>0.96583052573094763</c:v>
                </c:pt>
                <c:pt idx="435">
                  <c:v>0.9657948409545668</c:v>
                </c:pt>
                <c:pt idx="436">
                  <c:v>0.96576359841675885</c:v>
                </c:pt>
                <c:pt idx="437">
                  <c:v>0.96575940951169337</c:v>
                </c:pt>
                <c:pt idx="438">
                  <c:v>0.965747823281495</c:v>
                </c:pt>
                <c:pt idx="439">
                  <c:v>0.96571694516287621</c:v>
                </c:pt>
                <c:pt idx="440">
                  <c:v>0.96570096266175409</c:v>
                </c:pt>
                <c:pt idx="441">
                  <c:v>0.96566833241662808</c:v>
                </c:pt>
                <c:pt idx="442">
                  <c:v>0.96565261231224842</c:v>
                </c:pt>
                <c:pt idx="443">
                  <c:v>0.96562000064856446</c:v>
                </c:pt>
                <c:pt idx="444">
                  <c:v>0.96560188609467457</c:v>
                </c:pt>
                <c:pt idx="445">
                  <c:v>0.96558313817030172</c:v>
                </c:pt>
                <c:pt idx="446">
                  <c:v>0.9655391187387522</c:v>
                </c:pt>
                <c:pt idx="447">
                  <c:v>0.9654575305038624</c:v>
                </c:pt>
                <c:pt idx="448">
                  <c:v>0.96543069773706891</c:v>
                </c:pt>
                <c:pt idx="449">
                  <c:v>0.96536306541440431</c:v>
                </c:pt>
                <c:pt idx="450">
                  <c:v>0.96535235712672796</c:v>
                </c:pt>
                <c:pt idx="451">
                  <c:v>0.96533432564501387</c:v>
                </c:pt>
                <c:pt idx="452">
                  <c:v>0.96533203125</c:v>
                </c:pt>
                <c:pt idx="453">
                  <c:v>0.96525155553067421</c:v>
                </c:pt>
                <c:pt idx="454">
                  <c:v>0.96523232387689617</c:v>
                </c:pt>
                <c:pt idx="455">
                  <c:v>0.96522058446223313</c:v>
                </c:pt>
                <c:pt idx="456">
                  <c:v>0.96521554317102387</c:v>
                </c:pt>
                <c:pt idx="457">
                  <c:v>0.96519130716113999</c:v>
                </c:pt>
                <c:pt idx="458">
                  <c:v>0.96513884938246941</c:v>
                </c:pt>
                <c:pt idx="459">
                  <c:v>0.96513439798660883</c:v>
                </c:pt>
                <c:pt idx="460">
                  <c:v>0.96512131023811332</c:v>
                </c:pt>
                <c:pt idx="461">
                  <c:v>0.96512000050652202</c:v>
                </c:pt>
                <c:pt idx="462">
                  <c:v>0.96508415105306344</c:v>
                </c:pt>
                <c:pt idx="463">
                  <c:v>0.96507797588226929</c:v>
                </c:pt>
                <c:pt idx="464">
                  <c:v>0.96507396873607809</c:v>
                </c:pt>
                <c:pt idx="465">
                  <c:v>0.96505415030772501</c:v>
                </c:pt>
                <c:pt idx="466">
                  <c:v>0.9650430234835915</c:v>
                </c:pt>
                <c:pt idx="467">
                  <c:v>0.96503934241759226</c:v>
                </c:pt>
                <c:pt idx="468">
                  <c:v>0.96498077026157802</c:v>
                </c:pt>
                <c:pt idx="469">
                  <c:v>0.96497566930657852</c:v>
                </c:pt>
                <c:pt idx="470">
                  <c:v>0.96494495578627215</c:v>
                </c:pt>
                <c:pt idx="471">
                  <c:v>0.96493813471314049</c:v>
                </c:pt>
                <c:pt idx="472">
                  <c:v>0.96488442667952001</c:v>
                </c:pt>
                <c:pt idx="473">
                  <c:v>0.96486875990988274</c:v>
                </c:pt>
                <c:pt idx="474">
                  <c:v>0.96486363115838758</c:v>
                </c:pt>
                <c:pt idx="475">
                  <c:v>0.96485017475328949</c:v>
                </c:pt>
                <c:pt idx="476">
                  <c:v>0.964845268497322</c:v>
                </c:pt>
                <c:pt idx="477">
                  <c:v>0.96483212425595233</c:v>
                </c:pt>
                <c:pt idx="478">
                  <c:v>0.96481615276427934</c:v>
                </c:pt>
                <c:pt idx="479">
                  <c:v>0.96478807274881062</c:v>
                </c:pt>
                <c:pt idx="480">
                  <c:v>0.96474786846152305</c:v>
                </c:pt>
                <c:pt idx="481">
                  <c:v>0.96472612071437047</c:v>
                </c:pt>
                <c:pt idx="482">
                  <c:v>0.96469571381863595</c:v>
                </c:pt>
                <c:pt idx="483">
                  <c:v>0.96464717149961343</c:v>
                </c:pt>
                <c:pt idx="484">
                  <c:v>0.96462896394940911</c:v>
                </c:pt>
                <c:pt idx="485">
                  <c:v>0.96462502211354095</c:v>
                </c:pt>
                <c:pt idx="486">
                  <c:v>0.96461828963536134</c:v>
                </c:pt>
                <c:pt idx="487">
                  <c:v>0.96461225574440801</c:v>
                </c:pt>
                <c:pt idx="488">
                  <c:v>0.96457574377656341</c:v>
                </c:pt>
                <c:pt idx="489">
                  <c:v>0.9645645398883349</c:v>
                </c:pt>
                <c:pt idx="490">
                  <c:v>0.96455757075153103</c:v>
                </c:pt>
                <c:pt idx="491">
                  <c:v>0.96453691501061889</c:v>
                </c:pt>
                <c:pt idx="492">
                  <c:v>0.96452617907694693</c:v>
                </c:pt>
                <c:pt idx="493">
                  <c:v>0.96447117748279254</c:v>
                </c:pt>
                <c:pt idx="494">
                  <c:v>0.96445943018269553</c:v>
                </c:pt>
                <c:pt idx="495">
                  <c:v>0.96444341017148894</c:v>
                </c:pt>
                <c:pt idx="496">
                  <c:v>0.96443313419117649</c:v>
                </c:pt>
                <c:pt idx="497">
                  <c:v>0.96436654245659104</c:v>
                </c:pt>
                <c:pt idx="498">
                  <c:v>0.9643659912905197</c:v>
                </c:pt>
                <c:pt idx="499">
                  <c:v>0.96433236493728169</c:v>
                </c:pt>
                <c:pt idx="500">
                  <c:v>0.96433208088954059</c:v>
                </c:pt>
                <c:pt idx="501">
                  <c:v>0.96431754155414096</c:v>
                </c:pt>
                <c:pt idx="502">
                  <c:v>0.9642934985402899</c:v>
                </c:pt>
                <c:pt idx="503">
                  <c:v>0.96428647423861014</c:v>
                </c:pt>
                <c:pt idx="504">
                  <c:v>0.96428551486062575</c:v>
                </c:pt>
                <c:pt idx="505">
                  <c:v>0.96426717992772393</c:v>
                </c:pt>
                <c:pt idx="506">
                  <c:v>0.96425447978670631</c:v>
                </c:pt>
                <c:pt idx="507">
                  <c:v>0.96415747388559125</c:v>
                </c:pt>
                <c:pt idx="508">
                  <c:v>0.96411510856205485</c:v>
                </c:pt>
                <c:pt idx="509">
                  <c:v>0.96410989387850854</c:v>
                </c:pt>
                <c:pt idx="510">
                  <c:v>0.96407436257957668</c:v>
                </c:pt>
                <c:pt idx="511">
                  <c:v>0.96407337880505184</c:v>
                </c:pt>
                <c:pt idx="512">
                  <c:v>0.96401481500836117</c:v>
                </c:pt>
                <c:pt idx="513">
                  <c:v>0.96401420165574137</c:v>
                </c:pt>
                <c:pt idx="514">
                  <c:v>0.96395655626583276</c:v>
                </c:pt>
                <c:pt idx="515">
                  <c:v>0.96390539305301648</c:v>
                </c:pt>
                <c:pt idx="516">
                  <c:v>0.96390349198487035</c:v>
                </c:pt>
                <c:pt idx="517">
                  <c:v>0.96388672824347865</c:v>
                </c:pt>
                <c:pt idx="518">
                  <c:v>0.96384299048711719</c:v>
                </c:pt>
                <c:pt idx="519">
                  <c:v>0.96378538406621472</c:v>
                </c:pt>
                <c:pt idx="520">
                  <c:v>0.96375842879930396</c:v>
                </c:pt>
                <c:pt idx="521">
                  <c:v>0.96374456444836298</c:v>
                </c:pt>
                <c:pt idx="522">
                  <c:v>0.96371492663014358</c:v>
                </c:pt>
                <c:pt idx="523">
                  <c:v>0.96368540626540922</c:v>
                </c:pt>
                <c:pt idx="524">
                  <c:v>0.96366516039656214</c:v>
                </c:pt>
                <c:pt idx="525">
                  <c:v>0.9636632458917026</c:v>
                </c:pt>
                <c:pt idx="526">
                  <c:v>0.96361559340999514</c:v>
                </c:pt>
                <c:pt idx="527">
                  <c:v>0.96359838620580807</c:v>
                </c:pt>
                <c:pt idx="528">
                  <c:v>0.96359589457174832</c:v>
                </c:pt>
                <c:pt idx="529">
                  <c:v>0.96359419813575531</c:v>
                </c:pt>
                <c:pt idx="530">
                  <c:v>0.96359111418692034</c:v>
                </c:pt>
                <c:pt idx="531">
                  <c:v>0.96356455766657434</c:v>
                </c:pt>
                <c:pt idx="532">
                  <c:v>0.96344237998516213</c:v>
                </c:pt>
                <c:pt idx="533">
                  <c:v>0.9633953693160342</c:v>
                </c:pt>
                <c:pt idx="534">
                  <c:v>0.96336900270902193</c:v>
                </c:pt>
                <c:pt idx="535">
                  <c:v>0.9632622453533769</c:v>
                </c:pt>
                <c:pt idx="536">
                  <c:v>0.96325391312720066</c:v>
                </c:pt>
                <c:pt idx="537">
                  <c:v>0.96324685640522589</c:v>
                </c:pt>
                <c:pt idx="538">
                  <c:v>0.96322344814514793</c:v>
                </c:pt>
                <c:pt idx="539">
                  <c:v>0.96321464650503241</c:v>
                </c:pt>
                <c:pt idx="540">
                  <c:v>0.9631949268179737</c:v>
                </c:pt>
                <c:pt idx="541">
                  <c:v>0.96319480282251468</c:v>
                </c:pt>
                <c:pt idx="542">
                  <c:v>0.96319128961698486</c:v>
                </c:pt>
                <c:pt idx="543">
                  <c:v>0.96317591950359926</c:v>
                </c:pt>
                <c:pt idx="544">
                  <c:v>0.96315743896045536</c:v>
                </c:pt>
                <c:pt idx="545">
                  <c:v>0.96315130345267552</c:v>
                </c:pt>
                <c:pt idx="546">
                  <c:v>0.96310098951866796</c:v>
                </c:pt>
                <c:pt idx="547">
                  <c:v>0.96309638059489544</c:v>
                </c:pt>
                <c:pt idx="548">
                  <c:v>0.96308228303762777</c:v>
                </c:pt>
                <c:pt idx="549">
                  <c:v>0.96307627518279404</c:v>
                </c:pt>
                <c:pt idx="550">
                  <c:v>0.96305747663656271</c:v>
                </c:pt>
                <c:pt idx="551">
                  <c:v>0.96305362583087151</c:v>
                </c:pt>
                <c:pt idx="552">
                  <c:v>0.96303250067473778</c:v>
                </c:pt>
                <c:pt idx="553">
                  <c:v>0.96302686033429763</c:v>
                </c:pt>
                <c:pt idx="554">
                  <c:v>0.96300703750208405</c:v>
                </c:pt>
                <c:pt idx="555">
                  <c:v>0.96299980516271289</c:v>
                </c:pt>
                <c:pt idx="556">
                  <c:v>0.96297259395038637</c:v>
                </c:pt>
                <c:pt idx="557">
                  <c:v>0.96296692865809996</c:v>
                </c:pt>
                <c:pt idx="558">
                  <c:v>0.96295761910564703</c:v>
                </c:pt>
                <c:pt idx="559">
                  <c:v>0.96294472692621047</c:v>
                </c:pt>
                <c:pt idx="560">
                  <c:v>0.96291831525713345</c:v>
                </c:pt>
                <c:pt idx="561">
                  <c:v>0.96290556352276768</c:v>
                </c:pt>
                <c:pt idx="562">
                  <c:v>0.96287210659345979</c:v>
                </c:pt>
                <c:pt idx="563">
                  <c:v>0.96286287333756437</c:v>
                </c:pt>
                <c:pt idx="564">
                  <c:v>0.96283542001056999</c:v>
                </c:pt>
                <c:pt idx="565">
                  <c:v>0.96282729204963236</c:v>
                </c:pt>
                <c:pt idx="566">
                  <c:v>0.96279130269849078</c:v>
                </c:pt>
                <c:pt idx="567">
                  <c:v>0.96277780330882357</c:v>
                </c:pt>
                <c:pt idx="568">
                  <c:v>0.96276697508369691</c:v>
                </c:pt>
                <c:pt idx="569">
                  <c:v>0.9627314256971844</c:v>
                </c:pt>
                <c:pt idx="570">
                  <c:v>0.96272745056637521</c:v>
                </c:pt>
                <c:pt idx="571">
                  <c:v>0.96269980244252873</c:v>
                </c:pt>
                <c:pt idx="572">
                  <c:v>0.96268546544452593</c:v>
                </c:pt>
                <c:pt idx="573">
                  <c:v>0.96266468819593365</c:v>
                </c:pt>
                <c:pt idx="574">
                  <c:v>0.96266220120366186</c:v>
                </c:pt>
                <c:pt idx="575">
                  <c:v>0.96260971620858438</c:v>
                </c:pt>
                <c:pt idx="576">
                  <c:v>0.96259222183635529</c:v>
                </c:pt>
                <c:pt idx="577">
                  <c:v>0.96253994069420068</c:v>
                </c:pt>
                <c:pt idx="578">
                  <c:v>0.96248827837352724</c:v>
                </c:pt>
                <c:pt idx="579">
                  <c:v>0.96248437910176754</c:v>
                </c:pt>
                <c:pt idx="580">
                  <c:v>0.96247130807522119</c:v>
                </c:pt>
                <c:pt idx="581">
                  <c:v>0.96246627114374694</c:v>
                </c:pt>
                <c:pt idx="582">
                  <c:v>0.96243647603155336</c:v>
                </c:pt>
                <c:pt idx="583">
                  <c:v>0.96242806693908745</c:v>
                </c:pt>
                <c:pt idx="584">
                  <c:v>0.9624019521852446</c:v>
                </c:pt>
                <c:pt idx="585">
                  <c:v>0.96231123936398144</c:v>
                </c:pt>
                <c:pt idx="586">
                  <c:v>0.96230372536945807</c:v>
                </c:pt>
                <c:pt idx="587">
                  <c:v>0.96228664484171111</c:v>
                </c:pt>
                <c:pt idx="588">
                  <c:v>0.96227644636824328</c:v>
                </c:pt>
                <c:pt idx="589">
                  <c:v>0.96225286816372257</c:v>
                </c:pt>
                <c:pt idx="590">
                  <c:v>0.96223818432229158</c:v>
                </c:pt>
                <c:pt idx="591">
                  <c:v>0.96220660665760871</c:v>
                </c:pt>
                <c:pt idx="592">
                  <c:v>0.96219053150142475</c:v>
                </c:pt>
                <c:pt idx="593">
                  <c:v>0.96217062402606979</c:v>
                </c:pt>
                <c:pt idx="594">
                  <c:v>0.96215787760416671</c:v>
                </c:pt>
                <c:pt idx="595">
                  <c:v>0.96215658092815615</c:v>
                </c:pt>
                <c:pt idx="596">
                  <c:v>0.96215386393884139</c:v>
                </c:pt>
                <c:pt idx="597">
                  <c:v>0.96214057699692779</c:v>
                </c:pt>
                <c:pt idx="598">
                  <c:v>0.96213793937807413</c:v>
                </c:pt>
                <c:pt idx="599">
                  <c:v>0.96213487012799814</c:v>
                </c:pt>
                <c:pt idx="600">
                  <c:v>0.96213482023349195</c:v>
                </c:pt>
                <c:pt idx="601">
                  <c:v>0.96212557222306294</c:v>
                </c:pt>
                <c:pt idx="602">
                  <c:v>0.96210421999085172</c:v>
                </c:pt>
                <c:pt idx="603">
                  <c:v>0.96208542637023398</c:v>
                </c:pt>
                <c:pt idx="604">
                  <c:v>0.96207503370641256</c:v>
                </c:pt>
                <c:pt idx="605">
                  <c:v>0.96204543626594197</c:v>
                </c:pt>
                <c:pt idx="606">
                  <c:v>0.96201849788930582</c:v>
                </c:pt>
                <c:pt idx="607">
                  <c:v>0.96197609132184259</c:v>
                </c:pt>
                <c:pt idx="608">
                  <c:v>0.96196674410660332</c:v>
                </c:pt>
                <c:pt idx="609">
                  <c:v>0.96193221361143666</c:v>
                </c:pt>
                <c:pt idx="610">
                  <c:v>0.96190071049875037</c:v>
                </c:pt>
                <c:pt idx="611">
                  <c:v>0.96187595912388391</c:v>
                </c:pt>
                <c:pt idx="612">
                  <c:v>0.96185241786287445</c:v>
                </c:pt>
                <c:pt idx="613">
                  <c:v>0.96184407873109801</c:v>
                </c:pt>
                <c:pt idx="614">
                  <c:v>0.96183537683683928</c:v>
                </c:pt>
                <c:pt idx="615">
                  <c:v>0.96179336557950035</c:v>
                </c:pt>
                <c:pt idx="616">
                  <c:v>0.96175947007846074</c:v>
                </c:pt>
                <c:pt idx="617">
                  <c:v>0.96175011087000184</c:v>
                </c:pt>
                <c:pt idx="618">
                  <c:v>0.96173815082429048</c:v>
                </c:pt>
                <c:pt idx="619">
                  <c:v>0.96173782757593806</c:v>
                </c:pt>
                <c:pt idx="620">
                  <c:v>0.9617065603329481</c:v>
                </c:pt>
                <c:pt idx="621">
                  <c:v>0.96168841198933153</c:v>
                </c:pt>
                <c:pt idx="622">
                  <c:v>0.96167356317693542</c:v>
                </c:pt>
                <c:pt idx="623">
                  <c:v>0.96162219287214767</c:v>
                </c:pt>
                <c:pt idx="624">
                  <c:v>0.9615942622085164</c:v>
                </c:pt>
                <c:pt idx="625">
                  <c:v>0.96158047595907381</c:v>
                </c:pt>
                <c:pt idx="626">
                  <c:v>0.9615761495086661</c:v>
                </c:pt>
                <c:pt idx="627">
                  <c:v>0.96155787130523052</c:v>
                </c:pt>
                <c:pt idx="628">
                  <c:v>0.96148057029450473</c:v>
                </c:pt>
                <c:pt idx="629">
                  <c:v>0.96147201261335691</c:v>
                </c:pt>
                <c:pt idx="630">
                  <c:v>0.96142623787211656</c:v>
                </c:pt>
                <c:pt idx="631">
                  <c:v>0.96142017311925732</c:v>
                </c:pt>
                <c:pt idx="632">
                  <c:v>0.96141876618359501</c:v>
                </c:pt>
                <c:pt idx="633">
                  <c:v>0.96139639395254628</c:v>
                </c:pt>
                <c:pt idx="634">
                  <c:v>0.96138612710322369</c:v>
                </c:pt>
                <c:pt idx="635">
                  <c:v>0.9613794516159776</c:v>
                </c:pt>
                <c:pt idx="636">
                  <c:v>0.96136575385297018</c:v>
                </c:pt>
                <c:pt idx="637">
                  <c:v>0.96134520733686368</c:v>
                </c:pt>
                <c:pt idx="638">
                  <c:v>0.96130268513655459</c:v>
                </c:pt>
                <c:pt idx="639">
                  <c:v>0.96129386536347783</c:v>
                </c:pt>
                <c:pt idx="640">
                  <c:v>0.961266606162545</c:v>
                </c:pt>
                <c:pt idx="641">
                  <c:v>0.96123672156025175</c:v>
                </c:pt>
                <c:pt idx="642">
                  <c:v>0.96121380286302394</c:v>
                </c:pt>
                <c:pt idx="643">
                  <c:v>0.96121280581741753</c:v>
                </c:pt>
                <c:pt idx="644">
                  <c:v>0.96121132223376426</c:v>
                </c:pt>
                <c:pt idx="645">
                  <c:v>0.96118265107648837</c:v>
                </c:pt>
                <c:pt idx="646">
                  <c:v>0.96117315092737166</c:v>
                </c:pt>
                <c:pt idx="647">
                  <c:v>0.96115229226164323</c:v>
                </c:pt>
                <c:pt idx="648">
                  <c:v>0.96114918863085386</c:v>
                </c:pt>
                <c:pt idx="649">
                  <c:v>0.96108795018587712</c:v>
                </c:pt>
                <c:pt idx="650">
                  <c:v>0.96106775684612522</c:v>
                </c:pt>
                <c:pt idx="651">
                  <c:v>0.96104114717981415</c:v>
                </c:pt>
                <c:pt idx="652">
                  <c:v>0.96100483141447368</c:v>
                </c:pt>
                <c:pt idx="653">
                  <c:v>0.96096037087216368</c:v>
                </c:pt>
                <c:pt idx="654">
                  <c:v>0.96093766216580867</c:v>
                </c:pt>
                <c:pt idx="655">
                  <c:v>0.96090281962899815</c:v>
                </c:pt>
                <c:pt idx="656">
                  <c:v>0.96089124014773453</c:v>
                </c:pt>
                <c:pt idx="657">
                  <c:v>0.96088492117548308</c:v>
                </c:pt>
                <c:pt idx="658">
                  <c:v>0.96087509924867276</c:v>
                </c:pt>
                <c:pt idx="659">
                  <c:v>0.96086119142497606</c:v>
                </c:pt>
                <c:pt idx="660">
                  <c:v>0.96085865511189117</c:v>
                </c:pt>
                <c:pt idx="661">
                  <c:v>0.96084947873118731</c:v>
                </c:pt>
                <c:pt idx="662">
                  <c:v>0.96083711187647458</c:v>
                </c:pt>
                <c:pt idx="663">
                  <c:v>0.9608209269933683</c:v>
                </c:pt>
                <c:pt idx="664">
                  <c:v>0.96081439930253854</c:v>
                </c:pt>
                <c:pt idx="665">
                  <c:v>0.96080045606099218</c:v>
                </c:pt>
                <c:pt idx="666">
                  <c:v>0.96076853464076251</c:v>
                </c:pt>
                <c:pt idx="667">
                  <c:v>0.96074179123929215</c:v>
                </c:pt>
                <c:pt idx="668">
                  <c:v>0.96069295497737217</c:v>
                </c:pt>
                <c:pt idx="669">
                  <c:v>0.96068819301334896</c:v>
                </c:pt>
                <c:pt idx="670">
                  <c:v>0.96065857980399016</c:v>
                </c:pt>
                <c:pt idx="671">
                  <c:v>0.96061543546895112</c:v>
                </c:pt>
                <c:pt idx="672">
                  <c:v>0.96057010863285697</c:v>
                </c:pt>
                <c:pt idx="673">
                  <c:v>0.96056246182817595</c:v>
                </c:pt>
                <c:pt idx="674">
                  <c:v>0.96055607665273557</c:v>
                </c:pt>
                <c:pt idx="675">
                  <c:v>0.96054690429101675</c:v>
                </c:pt>
                <c:pt idx="676">
                  <c:v>0.96051723770539521</c:v>
                </c:pt>
                <c:pt idx="677">
                  <c:v>0.96046633748613164</c:v>
                </c:pt>
                <c:pt idx="678">
                  <c:v>0.96045859118972376</c:v>
                </c:pt>
                <c:pt idx="679">
                  <c:v>0.96044497282608698</c:v>
                </c:pt>
                <c:pt idx="680">
                  <c:v>0.96041485949655236</c:v>
                </c:pt>
                <c:pt idx="681">
                  <c:v>0.9603908014871988</c:v>
                </c:pt>
                <c:pt idx="682">
                  <c:v>0.9603654199920395</c:v>
                </c:pt>
                <c:pt idx="683">
                  <c:v>0.96026758993825601</c:v>
                </c:pt>
                <c:pt idx="684">
                  <c:v>0.96024857513957818</c:v>
                </c:pt>
                <c:pt idx="685">
                  <c:v>0.96023744411020551</c:v>
                </c:pt>
                <c:pt idx="686">
                  <c:v>0.96022227663204451</c:v>
                </c:pt>
                <c:pt idx="687">
                  <c:v>0.9602109032863938</c:v>
                </c:pt>
                <c:pt idx="688">
                  <c:v>0.96018796875000001</c:v>
                </c:pt>
                <c:pt idx="689">
                  <c:v>0.96017334234263052</c:v>
                </c:pt>
                <c:pt idx="690">
                  <c:v>0.96014270590493633</c:v>
                </c:pt>
                <c:pt idx="691">
                  <c:v>0.96013686124747755</c:v>
                </c:pt>
                <c:pt idx="692">
                  <c:v>0.96012193834459458</c:v>
                </c:pt>
                <c:pt idx="693">
                  <c:v>0.9600915504863029</c:v>
                </c:pt>
                <c:pt idx="694">
                  <c:v>0.96009130385315533</c:v>
                </c:pt>
                <c:pt idx="695">
                  <c:v>0.96008760662797421</c:v>
                </c:pt>
                <c:pt idx="696">
                  <c:v>0.96008259680134678</c:v>
                </c:pt>
                <c:pt idx="697">
                  <c:v>0.96007412476159038</c:v>
                </c:pt>
                <c:pt idx="698">
                  <c:v>0.96006558257986374</c:v>
                </c:pt>
                <c:pt idx="699">
                  <c:v>0.96004116041036314</c:v>
                </c:pt>
                <c:pt idx="700">
                  <c:v>0.96002762996185542</c:v>
                </c:pt>
                <c:pt idx="701">
                  <c:v>0.96001657060146961</c:v>
                </c:pt>
                <c:pt idx="702">
                  <c:v>0.96000722144539297</c:v>
                </c:pt>
                <c:pt idx="703">
                  <c:v>0.95997472538339823</c:v>
                </c:pt>
                <c:pt idx="704">
                  <c:v>0.95995307736280489</c:v>
                </c:pt>
                <c:pt idx="705">
                  <c:v>0.95995128705769839</c:v>
                </c:pt>
                <c:pt idx="706">
                  <c:v>0.95994448676021171</c:v>
                </c:pt>
                <c:pt idx="707">
                  <c:v>0.95993417245370372</c:v>
                </c:pt>
                <c:pt idx="708">
                  <c:v>0.95993216982711094</c:v>
                </c:pt>
                <c:pt idx="709">
                  <c:v>0.9598875581548455</c:v>
                </c:pt>
                <c:pt idx="710">
                  <c:v>0.95986320965450878</c:v>
                </c:pt>
                <c:pt idx="711">
                  <c:v>0.95985154035836817</c:v>
                </c:pt>
                <c:pt idx="712">
                  <c:v>0.95984000187406293</c:v>
                </c:pt>
                <c:pt idx="713">
                  <c:v>0.9597766078304083</c:v>
                </c:pt>
                <c:pt idx="714">
                  <c:v>0.95977309839986047</c:v>
                </c:pt>
                <c:pt idx="715">
                  <c:v>0.95977088614179784</c:v>
                </c:pt>
                <c:pt idx="716">
                  <c:v>0.95974271757838425</c:v>
                </c:pt>
                <c:pt idx="717">
                  <c:v>0.95972675256313711</c:v>
                </c:pt>
                <c:pt idx="718">
                  <c:v>0.95968471696352387</c:v>
                </c:pt>
                <c:pt idx="719">
                  <c:v>0.95965784353803296</c:v>
                </c:pt>
                <c:pt idx="720">
                  <c:v>0.95965568306519811</c:v>
                </c:pt>
                <c:pt idx="721">
                  <c:v>0.95964209954470203</c:v>
                </c:pt>
                <c:pt idx="722">
                  <c:v>0.9596368913568093</c:v>
                </c:pt>
                <c:pt idx="723">
                  <c:v>0.95963681025343295</c:v>
                </c:pt>
                <c:pt idx="724">
                  <c:v>0.95963523914673576</c:v>
                </c:pt>
                <c:pt idx="725">
                  <c:v>0.95962807021881247</c:v>
                </c:pt>
                <c:pt idx="726">
                  <c:v>0.95961598762403733</c:v>
                </c:pt>
                <c:pt idx="727">
                  <c:v>0.95961274741714397</c:v>
                </c:pt>
                <c:pt idx="728">
                  <c:v>0.95958890126980945</c:v>
                </c:pt>
                <c:pt idx="729">
                  <c:v>0.95957717422868438</c:v>
                </c:pt>
                <c:pt idx="730">
                  <c:v>0.95955982444175192</c:v>
                </c:pt>
                <c:pt idx="731">
                  <c:v>0.95953099140868381</c:v>
                </c:pt>
                <c:pt idx="732">
                  <c:v>0.95951290223936769</c:v>
                </c:pt>
                <c:pt idx="733">
                  <c:v>0.95951208417959133</c:v>
                </c:pt>
                <c:pt idx="734">
                  <c:v>0.95949435358709856</c:v>
                </c:pt>
                <c:pt idx="735">
                  <c:v>0.95945636225351627</c:v>
                </c:pt>
                <c:pt idx="736">
                  <c:v>0.95945533619383683</c:v>
                </c:pt>
                <c:pt idx="737">
                  <c:v>0.95940486485694187</c:v>
                </c:pt>
                <c:pt idx="738">
                  <c:v>0.9593865094866072</c:v>
                </c:pt>
                <c:pt idx="739">
                  <c:v>0.95937455445779829</c:v>
                </c:pt>
                <c:pt idx="740">
                  <c:v>0.95933375973990342</c:v>
                </c:pt>
                <c:pt idx="741">
                  <c:v>0.95932830389752954</c:v>
                </c:pt>
                <c:pt idx="742">
                  <c:v>0.95930726814757827</c:v>
                </c:pt>
                <c:pt idx="743">
                  <c:v>0.95928007876853372</c:v>
                </c:pt>
                <c:pt idx="744">
                  <c:v>0.95925947432449077</c:v>
                </c:pt>
                <c:pt idx="745">
                  <c:v>0.95925119918881707</c:v>
                </c:pt>
                <c:pt idx="746">
                  <c:v>0.95923970345114562</c:v>
                </c:pt>
                <c:pt idx="747">
                  <c:v>0.95921237738114618</c:v>
                </c:pt>
                <c:pt idx="748">
                  <c:v>0.9592028258097709</c:v>
                </c:pt>
                <c:pt idx="749">
                  <c:v>0.95919826971670996</c:v>
                </c:pt>
                <c:pt idx="750">
                  <c:v>0.95918122266417338</c:v>
                </c:pt>
                <c:pt idx="751">
                  <c:v>0.95917762890069869</c:v>
                </c:pt>
                <c:pt idx="752">
                  <c:v>0.95915105274985324</c:v>
                </c:pt>
                <c:pt idx="753">
                  <c:v>0.9591452605980445</c:v>
                </c:pt>
                <c:pt idx="754">
                  <c:v>0.95910640525004098</c:v>
                </c:pt>
                <c:pt idx="755">
                  <c:v>0.95904657052043729</c:v>
                </c:pt>
                <c:pt idx="756">
                  <c:v>0.95903218396385437</c:v>
                </c:pt>
                <c:pt idx="757">
                  <c:v>0.95900736669493214</c:v>
                </c:pt>
                <c:pt idx="758">
                  <c:v>0.95899877728928318</c:v>
                </c:pt>
                <c:pt idx="759">
                  <c:v>0.95899511957518335</c:v>
                </c:pt>
                <c:pt idx="760">
                  <c:v>0.95899087915837</c:v>
                </c:pt>
                <c:pt idx="761">
                  <c:v>0.95898836639986373</c:v>
                </c:pt>
                <c:pt idx="762">
                  <c:v>0.95897653632033197</c:v>
                </c:pt>
                <c:pt idx="763">
                  <c:v>0.95897469236898014</c:v>
                </c:pt>
                <c:pt idx="764">
                  <c:v>0.95896639094928382</c:v>
                </c:pt>
                <c:pt idx="765">
                  <c:v>0.95894340755335117</c:v>
                </c:pt>
                <c:pt idx="766">
                  <c:v>0.95892157070878625</c:v>
                </c:pt>
                <c:pt idx="767">
                  <c:v>0.95889786847933067</c:v>
                </c:pt>
                <c:pt idx="768">
                  <c:v>0.95887912907972817</c:v>
                </c:pt>
                <c:pt idx="769">
                  <c:v>0.95883093040880385</c:v>
                </c:pt>
                <c:pt idx="770">
                  <c:v>0.95882733407588683</c:v>
                </c:pt>
                <c:pt idx="771">
                  <c:v>0.95882440725536189</c:v>
                </c:pt>
                <c:pt idx="772">
                  <c:v>0.9588099888392857</c:v>
                </c:pt>
                <c:pt idx="773">
                  <c:v>0.9587830563069476</c:v>
                </c:pt>
                <c:pt idx="774">
                  <c:v>0.95877481163094902</c:v>
                </c:pt>
                <c:pt idx="775">
                  <c:v>0.95877005082376054</c:v>
                </c:pt>
                <c:pt idx="776">
                  <c:v>0.95876750540226063</c:v>
                </c:pt>
                <c:pt idx="777">
                  <c:v>0.95876050490308307</c:v>
                </c:pt>
                <c:pt idx="778">
                  <c:v>0.95875437246204098</c:v>
                </c:pt>
                <c:pt idx="779">
                  <c:v>0.95875230550609858</c:v>
                </c:pt>
                <c:pt idx="780">
                  <c:v>0.95870703909912924</c:v>
                </c:pt>
                <c:pt idx="781">
                  <c:v>0.95870310699884798</c:v>
                </c:pt>
                <c:pt idx="782">
                  <c:v>0.95870271066253632</c:v>
                </c:pt>
                <c:pt idx="783">
                  <c:v>0.9586633846609417</c:v>
                </c:pt>
                <c:pt idx="784">
                  <c:v>0.95865519231336538</c:v>
                </c:pt>
                <c:pt idx="785">
                  <c:v>0.95865225367267015</c:v>
                </c:pt>
                <c:pt idx="786">
                  <c:v>0.95862075559914894</c:v>
                </c:pt>
                <c:pt idx="787">
                  <c:v>0.9586203012358393</c:v>
                </c:pt>
                <c:pt idx="788">
                  <c:v>0.95860852129351959</c:v>
                </c:pt>
                <c:pt idx="789">
                  <c:v>0.95860315006684493</c:v>
                </c:pt>
                <c:pt idx="790">
                  <c:v>0.9585990743858146</c:v>
                </c:pt>
                <c:pt idx="791">
                  <c:v>0.95858760541091859</c:v>
                </c:pt>
                <c:pt idx="792">
                  <c:v>0.95855827188670417</c:v>
                </c:pt>
                <c:pt idx="793">
                  <c:v>0.95854797273338488</c:v>
                </c:pt>
                <c:pt idx="794">
                  <c:v>0.95854730761400653</c:v>
                </c:pt>
                <c:pt idx="795">
                  <c:v>0.95852499532602464</c:v>
                </c:pt>
                <c:pt idx="796">
                  <c:v>0.95851943388013194</c:v>
                </c:pt>
                <c:pt idx="797">
                  <c:v>0.95851213383424583</c:v>
                </c:pt>
                <c:pt idx="798">
                  <c:v>0.95850748318268908</c:v>
                </c:pt>
                <c:pt idx="799">
                  <c:v>0.95849782422105734</c:v>
                </c:pt>
                <c:pt idx="800">
                  <c:v>0.95845987204405569</c:v>
                </c:pt>
                <c:pt idx="801">
                  <c:v>0.95844954895458634</c:v>
                </c:pt>
                <c:pt idx="802">
                  <c:v>0.95841105337918664</c:v>
                </c:pt>
                <c:pt idx="803">
                  <c:v>0.95839452805861924</c:v>
                </c:pt>
                <c:pt idx="804">
                  <c:v>0.95839276175213672</c:v>
                </c:pt>
                <c:pt idx="805">
                  <c:v>0.95839236095130709</c:v>
                </c:pt>
                <c:pt idx="806">
                  <c:v>0.95838892595063374</c:v>
                </c:pt>
                <c:pt idx="807">
                  <c:v>0.95838233561831221</c:v>
                </c:pt>
                <c:pt idx="808">
                  <c:v>0.95838041759672621</c:v>
                </c:pt>
                <c:pt idx="809">
                  <c:v>0.95836359997628084</c:v>
                </c:pt>
                <c:pt idx="810">
                  <c:v>0.9583356469302029</c:v>
                </c:pt>
                <c:pt idx="811">
                  <c:v>0.95832889397420695</c:v>
                </c:pt>
                <c:pt idx="812">
                  <c:v>0.95831809048866901</c:v>
                </c:pt>
                <c:pt idx="813">
                  <c:v>0.958307610568777</c:v>
                </c:pt>
                <c:pt idx="814">
                  <c:v>0.95830721420668896</c:v>
                </c:pt>
                <c:pt idx="815">
                  <c:v>0.95830010864687132</c:v>
                </c:pt>
                <c:pt idx="816">
                  <c:v>0.95828431696229988</c:v>
                </c:pt>
                <c:pt idx="817">
                  <c:v>0.95823733681126644</c:v>
                </c:pt>
                <c:pt idx="818">
                  <c:v>0.95822311886559053</c:v>
                </c:pt>
                <c:pt idx="819">
                  <c:v>0.95821881975446432</c:v>
                </c:pt>
                <c:pt idx="820">
                  <c:v>0.95820220311482751</c:v>
                </c:pt>
                <c:pt idx="821">
                  <c:v>0.95820082067580947</c:v>
                </c:pt>
                <c:pt idx="822">
                  <c:v>0.95818661258428428</c:v>
                </c:pt>
                <c:pt idx="823">
                  <c:v>0.95818021581388391</c:v>
                </c:pt>
                <c:pt idx="824">
                  <c:v>0.95817791281286491</c:v>
                </c:pt>
                <c:pt idx="825">
                  <c:v>0.95816994050247262</c:v>
                </c:pt>
                <c:pt idx="826">
                  <c:v>0.9581641901552288</c:v>
                </c:pt>
                <c:pt idx="827">
                  <c:v>0.95815406857283747</c:v>
                </c:pt>
                <c:pt idx="828">
                  <c:v>0.95815127057881411</c:v>
                </c:pt>
                <c:pt idx="829">
                  <c:v>0.95814616670182418</c:v>
                </c:pt>
                <c:pt idx="830">
                  <c:v>0.95808871116863903</c:v>
                </c:pt>
                <c:pt idx="831">
                  <c:v>0.95808193175334955</c:v>
                </c:pt>
                <c:pt idx="832">
                  <c:v>0.95808092295694691</c:v>
                </c:pt>
                <c:pt idx="833">
                  <c:v>0.95807619082511319</c:v>
                </c:pt>
                <c:pt idx="834">
                  <c:v>0.95805104120246587</c:v>
                </c:pt>
                <c:pt idx="835">
                  <c:v>0.95802808436844278</c:v>
                </c:pt>
                <c:pt idx="836">
                  <c:v>0.95800271206911558</c:v>
                </c:pt>
                <c:pt idx="837">
                  <c:v>0.95799308248085546</c:v>
                </c:pt>
                <c:pt idx="838">
                  <c:v>0.95799192122227173</c:v>
                </c:pt>
                <c:pt idx="839">
                  <c:v>0.95797852538737083</c:v>
                </c:pt>
                <c:pt idx="840">
                  <c:v>0.95797586121015099</c:v>
                </c:pt>
                <c:pt idx="841">
                  <c:v>0.95795592627634318</c:v>
                </c:pt>
                <c:pt idx="842">
                  <c:v>0.95795088817791452</c:v>
                </c:pt>
                <c:pt idx="843">
                  <c:v>0.9579433149272345</c:v>
                </c:pt>
                <c:pt idx="844">
                  <c:v>0.95794071186249585</c:v>
                </c:pt>
                <c:pt idx="845">
                  <c:v>0.95792331447849022</c:v>
                </c:pt>
                <c:pt idx="846">
                  <c:v>0.95792043707669916</c:v>
                </c:pt>
                <c:pt idx="847">
                  <c:v>0.95790037212073664</c:v>
                </c:pt>
                <c:pt idx="848">
                  <c:v>0.95787224291853734</c:v>
                </c:pt>
                <c:pt idx="849">
                  <c:v>0.9578717245439593</c:v>
                </c:pt>
                <c:pt idx="850">
                  <c:v>0.95784663788012991</c:v>
                </c:pt>
                <c:pt idx="851">
                  <c:v>0.95783427903249851</c:v>
                </c:pt>
                <c:pt idx="852">
                  <c:v>0.95781654512190151</c:v>
                </c:pt>
                <c:pt idx="853">
                  <c:v>0.95777981650687238</c:v>
                </c:pt>
                <c:pt idx="854">
                  <c:v>0.95776952764644829</c:v>
                </c:pt>
                <c:pt idx="855">
                  <c:v>0.95775526159841839</c:v>
                </c:pt>
                <c:pt idx="856">
                  <c:v>0.95774516444052415</c:v>
                </c:pt>
                <c:pt idx="857">
                  <c:v>0.95769241078087708</c:v>
                </c:pt>
                <c:pt idx="858">
                  <c:v>0.95765494528087047</c:v>
                </c:pt>
                <c:pt idx="859">
                  <c:v>0.95765096146134099</c:v>
                </c:pt>
                <c:pt idx="860">
                  <c:v>0.95765077709993363</c:v>
                </c:pt>
                <c:pt idx="861">
                  <c:v>0.95764650869352541</c:v>
                </c:pt>
                <c:pt idx="862">
                  <c:v>0.95764104246183201</c:v>
                </c:pt>
                <c:pt idx="863">
                  <c:v>0.95763443240516211</c:v>
                </c:pt>
                <c:pt idx="864">
                  <c:v>0.95762779198743919</c:v>
                </c:pt>
                <c:pt idx="865">
                  <c:v>0.95761111296593071</c:v>
                </c:pt>
                <c:pt idx="866">
                  <c:v>0.9575724463105727</c:v>
                </c:pt>
                <c:pt idx="867">
                  <c:v>0.95754435911016944</c:v>
                </c:pt>
                <c:pt idx="868">
                  <c:v>0.95753711732696523</c:v>
                </c:pt>
                <c:pt idx="869">
                  <c:v>0.95752940138228304</c:v>
                </c:pt>
                <c:pt idx="870">
                  <c:v>0.95752220655428144</c:v>
                </c:pt>
                <c:pt idx="871">
                  <c:v>0.95751449742268047</c:v>
                </c:pt>
                <c:pt idx="872">
                  <c:v>0.95747340194596731</c:v>
                </c:pt>
                <c:pt idx="873">
                  <c:v>0.9574243929460885</c:v>
                </c:pt>
                <c:pt idx="874">
                  <c:v>0.95742416126672236</c:v>
                </c:pt>
                <c:pt idx="875">
                  <c:v>0.95742375595764539</c:v>
                </c:pt>
                <c:pt idx="876">
                  <c:v>0.95737477920174385</c:v>
                </c:pt>
                <c:pt idx="877">
                  <c:v>0.95735294971210994</c:v>
                </c:pt>
                <c:pt idx="878">
                  <c:v>0.95731244351622247</c:v>
                </c:pt>
                <c:pt idx="879">
                  <c:v>0.95725764587985063</c:v>
                </c:pt>
                <c:pt idx="880">
                  <c:v>0.9572491932470103</c:v>
                </c:pt>
                <c:pt idx="881">
                  <c:v>0.95723619253960479</c:v>
                </c:pt>
                <c:pt idx="882">
                  <c:v>0.95721928588527161</c:v>
                </c:pt>
                <c:pt idx="883">
                  <c:v>0.9572061524355322</c:v>
                </c:pt>
                <c:pt idx="884">
                  <c:v>0.95719144767231679</c:v>
                </c:pt>
                <c:pt idx="885">
                  <c:v>0.95716698322821103</c:v>
                </c:pt>
                <c:pt idx="886">
                  <c:v>0.9571544907980204</c:v>
                </c:pt>
                <c:pt idx="887">
                  <c:v>0.9571543052177266</c:v>
                </c:pt>
                <c:pt idx="888">
                  <c:v>0.95714341375742784</c:v>
                </c:pt>
                <c:pt idx="889">
                  <c:v>0.95714154323794032</c:v>
                </c:pt>
                <c:pt idx="890">
                  <c:v>0.95713427750080415</c:v>
                </c:pt>
                <c:pt idx="891">
                  <c:v>0.95711724921372143</c:v>
                </c:pt>
                <c:pt idx="892">
                  <c:v>0.95711651114269991</c:v>
                </c:pt>
                <c:pt idx="893">
                  <c:v>0.95710783156869261</c:v>
                </c:pt>
                <c:pt idx="894">
                  <c:v>0.95705466953432983</c:v>
                </c:pt>
                <c:pt idx="895">
                  <c:v>0.95704596497477723</c:v>
                </c:pt>
                <c:pt idx="896">
                  <c:v>0.95703641285845886</c:v>
                </c:pt>
                <c:pt idx="897">
                  <c:v>0.95702456002557834</c:v>
                </c:pt>
                <c:pt idx="898">
                  <c:v>0.95701918399991981</c:v>
                </c:pt>
                <c:pt idx="899">
                  <c:v>0.95701069771850655</c:v>
                </c:pt>
                <c:pt idx="900">
                  <c:v>0.95700816260144672</c:v>
                </c:pt>
                <c:pt idx="901">
                  <c:v>0.95700141486220469</c:v>
                </c:pt>
                <c:pt idx="902">
                  <c:v>0.95699058904347245</c:v>
                </c:pt>
                <c:pt idx="903">
                  <c:v>0.95698706327711158</c:v>
                </c:pt>
                <c:pt idx="904">
                  <c:v>0.95698397866676355</c:v>
                </c:pt>
                <c:pt idx="905">
                  <c:v>0.95698004859079655</c:v>
                </c:pt>
                <c:pt idx="906">
                  <c:v>0.9569532149738661</c:v>
                </c:pt>
                <c:pt idx="907">
                  <c:v>0.95694413654802679</c:v>
                </c:pt>
                <c:pt idx="908">
                  <c:v>0.95691898927246577</c:v>
                </c:pt>
                <c:pt idx="909">
                  <c:v>0.95690683148675648</c:v>
                </c:pt>
                <c:pt idx="910">
                  <c:v>0.95689207721776559</c:v>
                </c:pt>
                <c:pt idx="911">
                  <c:v>0.95688592114494841</c:v>
                </c:pt>
                <c:pt idx="912">
                  <c:v>0.95687323436579796</c:v>
                </c:pt>
                <c:pt idx="913">
                  <c:v>0.95685400211767402</c:v>
                </c:pt>
                <c:pt idx="914">
                  <c:v>0.95684397562067203</c:v>
                </c:pt>
                <c:pt idx="915">
                  <c:v>0.95683706449769834</c:v>
                </c:pt>
                <c:pt idx="916">
                  <c:v>0.95683290155440415</c:v>
                </c:pt>
                <c:pt idx="917">
                  <c:v>0.95681220863998628</c:v>
                </c:pt>
                <c:pt idx="918">
                  <c:v>0.95680734563001335</c:v>
                </c:pt>
                <c:pt idx="919">
                  <c:v>0.95680289578470779</c:v>
                </c:pt>
                <c:pt idx="920">
                  <c:v>0.95679926431365581</c:v>
                </c:pt>
                <c:pt idx="921">
                  <c:v>0.95679337108109475</c:v>
                </c:pt>
                <c:pt idx="922">
                  <c:v>0.95678032769097221</c:v>
                </c:pt>
                <c:pt idx="923">
                  <c:v>0.9567754964170333</c:v>
                </c:pt>
                <c:pt idx="924">
                  <c:v>0.95677441337622982</c:v>
                </c:pt>
                <c:pt idx="925">
                  <c:v>0.95676339558547918</c:v>
                </c:pt>
                <c:pt idx="926">
                  <c:v>0.95676226099992712</c:v>
                </c:pt>
                <c:pt idx="927">
                  <c:v>0.95675268576337569</c:v>
                </c:pt>
                <c:pt idx="928">
                  <c:v>0.95674621037810725</c:v>
                </c:pt>
                <c:pt idx="929">
                  <c:v>0.95673917308789957</c:v>
                </c:pt>
                <c:pt idx="930">
                  <c:v>0.95673481027857832</c:v>
                </c:pt>
                <c:pt idx="931">
                  <c:v>0.95673439069300303</c:v>
                </c:pt>
                <c:pt idx="932">
                  <c:v>0.95671533735627079</c:v>
                </c:pt>
                <c:pt idx="933">
                  <c:v>0.9566684350877025</c:v>
                </c:pt>
                <c:pt idx="934">
                  <c:v>0.95665183337391368</c:v>
                </c:pt>
                <c:pt idx="935">
                  <c:v>0.95665007860932283</c:v>
                </c:pt>
                <c:pt idx="936">
                  <c:v>0.95664505438976111</c:v>
                </c:pt>
                <c:pt idx="937">
                  <c:v>0.95664293912914689</c:v>
                </c:pt>
                <c:pt idx="938">
                  <c:v>0.9566278923071172</c:v>
                </c:pt>
                <c:pt idx="939">
                  <c:v>0.95662732394236438</c:v>
                </c:pt>
                <c:pt idx="940">
                  <c:v>0.95662078636600034</c:v>
                </c:pt>
                <c:pt idx="941">
                  <c:v>0.95661857768786596</c:v>
                </c:pt>
                <c:pt idx="942">
                  <c:v>0.95661790817179149</c:v>
                </c:pt>
                <c:pt idx="943">
                  <c:v>0.95661338041415855</c:v>
                </c:pt>
                <c:pt idx="944">
                  <c:v>0.95659798207477431</c:v>
                </c:pt>
                <c:pt idx="945">
                  <c:v>0.95658865923282133</c:v>
                </c:pt>
                <c:pt idx="946">
                  <c:v>0.9565788308873695</c:v>
                </c:pt>
                <c:pt idx="947">
                  <c:v>0.95657725111346381</c:v>
                </c:pt>
                <c:pt idx="948">
                  <c:v>0.95657435353941134</c:v>
                </c:pt>
                <c:pt idx="949">
                  <c:v>0.95656515034254108</c:v>
                </c:pt>
                <c:pt idx="950">
                  <c:v>0.95656109196556027</c:v>
                </c:pt>
                <c:pt idx="951">
                  <c:v>0.95656051414457788</c:v>
                </c:pt>
                <c:pt idx="952">
                  <c:v>0.95654770317022431</c:v>
                </c:pt>
                <c:pt idx="953">
                  <c:v>0.95654497096147484</c:v>
                </c:pt>
                <c:pt idx="954">
                  <c:v>0.95652753625393194</c:v>
                </c:pt>
                <c:pt idx="955">
                  <c:v>0.95649705521282813</c:v>
                </c:pt>
                <c:pt idx="956">
                  <c:v>0.95649003997375581</c:v>
                </c:pt>
                <c:pt idx="957">
                  <c:v>0.95647548525774018</c:v>
                </c:pt>
                <c:pt idx="958">
                  <c:v>0.95646275928404145</c:v>
                </c:pt>
                <c:pt idx="959">
                  <c:v>0.95645376032992013</c:v>
                </c:pt>
                <c:pt idx="960">
                  <c:v>0.95644725520075202</c:v>
                </c:pt>
                <c:pt idx="961">
                  <c:v>0.95644674414974706</c:v>
                </c:pt>
                <c:pt idx="962">
                  <c:v>0.95644584468664851</c:v>
                </c:pt>
                <c:pt idx="963">
                  <c:v>0.956426757489242</c:v>
                </c:pt>
                <c:pt idx="964">
                  <c:v>0.95637461620328512</c:v>
                </c:pt>
                <c:pt idx="965">
                  <c:v>0.95636063124906379</c:v>
                </c:pt>
                <c:pt idx="966">
                  <c:v>0.95635856663149654</c:v>
                </c:pt>
                <c:pt idx="967">
                  <c:v>0.95633224783543103</c:v>
                </c:pt>
                <c:pt idx="968">
                  <c:v>0.95632209080245423</c:v>
                </c:pt>
                <c:pt idx="969">
                  <c:v>0.95632177813512964</c:v>
                </c:pt>
                <c:pt idx="970">
                  <c:v>0.95631556135884832</c:v>
                </c:pt>
                <c:pt idx="971">
                  <c:v>0.95631376157811954</c:v>
                </c:pt>
                <c:pt idx="972">
                  <c:v>0.95629148179593926</c:v>
                </c:pt>
                <c:pt idx="973">
                  <c:v>0.95628365401290238</c:v>
                </c:pt>
                <c:pt idx="974">
                  <c:v>0.95628125062221248</c:v>
                </c:pt>
                <c:pt idx="975">
                  <c:v>0.95627955845424106</c:v>
                </c:pt>
                <c:pt idx="976">
                  <c:v>0.95627730957347701</c:v>
                </c:pt>
                <c:pt idx="977">
                  <c:v>0.95627511160714285</c:v>
                </c:pt>
                <c:pt idx="978">
                  <c:v>0.95626152663934427</c:v>
                </c:pt>
                <c:pt idx="979">
                  <c:v>0.95624252305088697</c:v>
                </c:pt>
                <c:pt idx="980">
                  <c:v>0.95622210581902423</c:v>
                </c:pt>
                <c:pt idx="981">
                  <c:v>0.95621304428844789</c:v>
                </c:pt>
                <c:pt idx="982">
                  <c:v>0.95620876954434941</c:v>
                </c:pt>
                <c:pt idx="983">
                  <c:v>0.95619740232614903</c:v>
                </c:pt>
                <c:pt idx="984">
                  <c:v>0.95619556647900439</c:v>
                </c:pt>
                <c:pt idx="985">
                  <c:v>0.9561746174393736</c:v>
                </c:pt>
                <c:pt idx="986">
                  <c:v>0.95615219508978</c:v>
                </c:pt>
                <c:pt idx="987">
                  <c:v>0.95611297503201642</c:v>
                </c:pt>
                <c:pt idx="988">
                  <c:v>0.95610607224745947</c:v>
                </c:pt>
                <c:pt idx="989">
                  <c:v>0.95607152478448276</c:v>
                </c:pt>
                <c:pt idx="990">
                  <c:v>0.95602000669782539</c:v>
                </c:pt>
                <c:pt idx="991">
                  <c:v>0.95601188537496551</c:v>
                </c:pt>
                <c:pt idx="992">
                  <c:v>0.95600941639072845</c:v>
                </c:pt>
                <c:pt idx="993">
                  <c:v>0.9560076943457837</c:v>
                </c:pt>
                <c:pt idx="994">
                  <c:v>0.95600049450139335</c:v>
                </c:pt>
                <c:pt idx="995">
                  <c:v>0.95600035761443658</c:v>
                </c:pt>
                <c:pt idx="996">
                  <c:v>0.95598644667583454</c:v>
                </c:pt>
                <c:pt idx="997">
                  <c:v>0.95595538200682717</c:v>
                </c:pt>
                <c:pt idx="998">
                  <c:v>0.95593595939944587</c:v>
                </c:pt>
                <c:pt idx="999">
                  <c:v>0.95591141248532863</c:v>
                </c:pt>
                <c:pt idx="1000">
                  <c:v>0.95590539347122916</c:v>
                </c:pt>
                <c:pt idx="1001">
                  <c:v>0.955890150707708</c:v>
                </c:pt>
                <c:pt idx="1002">
                  <c:v>0.95587875171180769</c:v>
                </c:pt>
                <c:pt idx="1003">
                  <c:v>0.95587534516155626</c:v>
                </c:pt>
                <c:pt idx="1004">
                  <c:v>0.95584967046890035</c:v>
                </c:pt>
                <c:pt idx="1005">
                  <c:v>0.95583660231546774</c:v>
                </c:pt>
                <c:pt idx="1006">
                  <c:v>0.95583492372094137</c:v>
                </c:pt>
                <c:pt idx="1007">
                  <c:v>0.95582812194346634</c:v>
                </c:pt>
                <c:pt idx="1008">
                  <c:v>0.95582726223049708</c:v>
                </c:pt>
                <c:pt idx="1009">
                  <c:v>0.95582662695865794</c:v>
                </c:pt>
                <c:pt idx="1010">
                  <c:v>0.95582061203928925</c:v>
                </c:pt>
                <c:pt idx="1011">
                  <c:v>0.95581330682554166</c:v>
                </c:pt>
                <c:pt idx="1012">
                  <c:v>0.95581125407346312</c:v>
                </c:pt>
                <c:pt idx="1013">
                  <c:v>0.9557960822422259</c:v>
                </c:pt>
                <c:pt idx="1014">
                  <c:v>0.95579329147266001</c:v>
                </c:pt>
                <c:pt idx="1015">
                  <c:v>0.95575223260353603</c:v>
                </c:pt>
                <c:pt idx="1016">
                  <c:v>0.95575166843805215</c:v>
                </c:pt>
                <c:pt idx="1017">
                  <c:v>0.95572522334948518</c:v>
                </c:pt>
                <c:pt idx="1018">
                  <c:v>0.95571722831752037</c:v>
                </c:pt>
                <c:pt idx="1019">
                  <c:v>0.95571583897833401</c:v>
                </c:pt>
                <c:pt idx="1020">
                  <c:v>0.95570318776780927</c:v>
                </c:pt>
                <c:pt idx="1021">
                  <c:v>0.95569581498464773</c:v>
                </c:pt>
                <c:pt idx="1022">
                  <c:v>0.95566523963388383</c:v>
                </c:pt>
                <c:pt idx="1023">
                  <c:v>0.95566188344098646</c:v>
                </c:pt>
                <c:pt idx="1024">
                  <c:v>0.95564003223251526</c:v>
                </c:pt>
                <c:pt idx="1025">
                  <c:v>0.95563389343887262</c:v>
                </c:pt>
                <c:pt idx="1026">
                  <c:v>0.95557541317409944</c:v>
                </c:pt>
                <c:pt idx="1027">
                  <c:v>0.95555810382470541</c:v>
                </c:pt>
                <c:pt idx="1028">
                  <c:v>0.95555723986060526</c:v>
                </c:pt>
                <c:pt idx="1029">
                  <c:v>0.95553294831874624</c:v>
                </c:pt>
                <c:pt idx="1030">
                  <c:v>0.9555280956840887</c:v>
                </c:pt>
                <c:pt idx="1031">
                  <c:v>0.95552339134478759</c:v>
                </c:pt>
                <c:pt idx="1032">
                  <c:v>0.95551518369801369</c:v>
                </c:pt>
                <c:pt idx="1033">
                  <c:v>0.95550589835604705</c:v>
                </c:pt>
                <c:pt idx="1034">
                  <c:v>0.95550167776239858</c:v>
                </c:pt>
                <c:pt idx="1035">
                  <c:v>0.95550112194863446</c:v>
                </c:pt>
                <c:pt idx="1036">
                  <c:v>0.95549916112145716</c:v>
                </c:pt>
                <c:pt idx="1037">
                  <c:v>0.9554863758340244</c:v>
                </c:pt>
                <c:pt idx="1038">
                  <c:v>0.95548289133598774</c:v>
                </c:pt>
                <c:pt idx="1039">
                  <c:v>0.95547735030926229</c:v>
                </c:pt>
                <c:pt idx="1040">
                  <c:v>0.95547655840825774</c:v>
                </c:pt>
                <c:pt idx="1041">
                  <c:v>0.95546523013187135</c:v>
                </c:pt>
                <c:pt idx="1042">
                  <c:v>0.95546009732172266</c:v>
                </c:pt>
                <c:pt idx="1043">
                  <c:v>0.95545092858503922</c:v>
                </c:pt>
                <c:pt idx="1044">
                  <c:v>0.95544777260170322</c:v>
                </c:pt>
                <c:pt idx="1045">
                  <c:v>0.95544299777329478</c:v>
                </c:pt>
                <c:pt idx="1046">
                  <c:v>0.95544113962746391</c:v>
                </c:pt>
                <c:pt idx="1047">
                  <c:v>0.95543801966316044</c:v>
                </c:pt>
                <c:pt idx="1048">
                  <c:v>0.95542234763120992</c:v>
                </c:pt>
                <c:pt idx="1049">
                  <c:v>0.95542039808102575</c:v>
                </c:pt>
                <c:pt idx="1050">
                  <c:v>0.95541244666694825</c:v>
                </c:pt>
                <c:pt idx="1051">
                  <c:v>0.95541010724893005</c:v>
                </c:pt>
                <c:pt idx="1052">
                  <c:v>0.95539698940468343</c:v>
                </c:pt>
                <c:pt idx="1053">
                  <c:v>0.95539219382394147</c:v>
                </c:pt>
                <c:pt idx="1054">
                  <c:v>0.95536835297986966</c:v>
                </c:pt>
                <c:pt idx="1055">
                  <c:v>0.955360731511254</c:v>
                </c:pt>
                <c:pt idx="1056">
                  <c:v>0.95534907189237317</c:v>
                </c:pt>
                <c:pt idx="1057">
                  <c:v>0.95534816401302247</c:v>
                </c:pt>
                <c:pt idx="1058">
                  <c:v>0.9553404980329836</c:v>
                </c:pt>
                <c:pt idx="1059">
                  <c:v>0.95533714734349262</c:v>
                </c:pt>
                <c:pt idx="1060">
                  <c:v>0.95532353535376335</c:v>
                </c:pt>
                <c:pt idx="1061">
                  <c:v>0.95531745775865184</c:v>
                </c:pt>
                <c:pt idx="1062">
                  <c:v>0.95530586065538792</c:v>
                </c:pt>
                <c:pt idx="1063">
                  <c:v>0.95530106285571248</c:v>
                </c:pt>
                <c:pt idx="1064">
                  <c:v>0.95529234871031743</c:v>
                </c:pt>
                <c:pt idx="1065">
                  <c:v>0.95529039327112797</c:v>
                </c:pt>
                <c:pt idx="1066">
                  <c:v>0.95528902720256026</c:v>
                </c:pt>
                <c:pt idx="1067">
                  <c:v>0.95527596562688144</c:v>
                </c:pt>
                <c:pt idx="1068">
                  <c:v>0.95527424591266552</c:v>
                </c:pt>
                <c:pt idx="1069">
                  <c:v>0.95525337136150701</c:v>
                </c:pt>
                <c:pt idx="1070">
                  <c:v>0.95523299270969853</c:v>
                </c:pt>
                <c:pt idx="1071">
                  <c:v>0.95523230224369471</c:v>
                </c:pt>
                <c:pt idx="1072">
                  <c:v>0.95522608901515149</c:v>
                </c:pt>
                <c:pt idx="1073">
                  <c:v>0.9552231038532093</c:v>
                </c:pt>
                <c:pt idx="1074">
                  <c:v>0.95521756081068432</c:v>
                </c:pt>
                <c:pt idx="1075">
                  <c:v>0.95521165982360101</c:v>
                </c:pt>
                <c:pt idx="1076">
                  <c:v>0.95520509395900888</c:v>
                </c:pt>
                <c:pt idx="1077">
                  <c:v>0.95520503297349735</c:v>
                </c:pt>
                <c:pt idx="1078">
                  <c:v>0.95519812901814782</c:v>
                </c:pt>
                <c:pt idx="1079">
                  <c:v>0.95519633964880768</c:v>
                </c:pt>
                <c:pt idx="1080">
                  <c:v>0.95519608203850492</c:v>
                </c:pt>
                <c:pt idx="1081">
                  <c:v>0.95519081883339341</c:v>
                </c:pt>
                <c:pt idx="1082">
                  <c:v>0.95518828894704433</c:v>
                </c:pt>
                <c:pt idx="1083">
                  <c:v>0.95517865349264708</c:v>
                </c:pt>
                <c:pt idx="1084">
                  <c:v>0.95515641058581702</c:v>
                </c:pt>
                <c:pt idx="1085">
                  <c:v>0.9551507559370398</c:v>
                </c:pt>
                <c:pt idx="1086">
                  <c:v>0.95513987294586256</c:v>
                </c:pt>
                <c:pt idx="1087">
                  <c:v>0.95513906587890018</c:v>
                </c:pt>
                <c:pt idx="1088">
                  <c:v>0.9551367467763473</c:v>
                </c:pt>
                <c:pt idx="1089">
                  <c:v>0.95512883232446721</c:v>
                </c:pt>
                <c:pt idx="1090">
                  <c:v>0.95512814309805172</c:v>
                </c:pt>
                <c:pt idx="1091">
                  <c:v>0.95511301412751537</c:v>
                </c:pt>
                <c:pt idx="1092">
                  <c:v>0.95510737182695382</c:v>
                </c:pt>
                <c:pt idx="1093">
                  <c:v>0.95510244352543583</c:v>
                </c:pt>
                <c:pt idx="1094">
                  <c:v>0.95509823745901978</c:v>
                </c:pt>
                <c:pt idx="1095">
                  <c:v>0.95508528805012227</c:v>
                </c:pt>
                <c:pt idx="1096">
                  <c:v>0.95507951366552679</c:v>
                </c:pt>
                <c:pt idx="1097">
                  <c:v>0.95507373033352949</c:v>
                </c:pt>
                <c:pt idx="1098">
                  <c:v>0.95507035359623682</c:v>
                </c:pt>
                <c:pt idx="1099">
                  <c:v>0.95506389550203408</c:v>
                </c:pt>
                <c:pt idx="1100">
                  <c:v>0.9550457910125818</c:v>
                </c:pt>
                <c:pt idx="1101">
                  <c:v>0.95504490586577873</c:v>
                </c:pt>
                <c:pt idx="1102">
                  <c:v>0.95504213555768647</c:v>
                </c:pt>
                <c:pt idx="1103">
                  <c:v>0.95503534460683892</c:v>
                </c:pt>
                <c:pt idx="1104">
                  <c:v>0.95501617156155971</c:v>
                </c:pt>
                <c:pt idx="1105">
                  <c:v>0.95500410075721531</c:v>
                </c:pt>
                <c:pt idx="1106">
                  <c:v>0.95500090217765377</c:v>
                </c:pt>
                <c:pt idx="1107">
                  <c:v>0.95499402800170718</c:v>
                </c:pt>
                <c:pt idx="1108">
                  <c:v>0.95498987759658904</c:v>
                </c:pt>
                <c:pt idx="1109">
                  <c:v>0.95498858611595816</c:v>
                </c:pt>
                <c:pt idx="1110">
                  <c:v>0.95498082690250607</c:v>
                </c:pt>
                <c:pt idx="1111">
                  <c:v>0.95497272924049614</c:v>
                </c:pt>
                <c:pt idx="1112">
                  <c:v>0.95497128874594817</c:v>
                </c:pt>
                <c:pt idx="1113">
                  <c:v>0.95496089197261069</c:v>
                </c:pt>
                <c:pt idx="1114">
                  <c:v>0.95495749080882353</c:v>
                </c:pt>
                <c:pt idx="1115">
                  <c:v>0.95494848265683741</c:v>
                </c:pt>
                <c:pt idx="1116">
                  <c:v>0.95494280759529149</c:v>
                </c:pt>
                <c:pt idx="1117">
                  <c:v>0.95492294958404766</c:v>
                </c:pt>
                <c:pt idx="1118">
                  <c:v>0.95492157681297707</c:v>
                </c:pt>
                <c:pt idx="1119">
                  <c:v>0.95491868622448983</c:v>
                </c:pt>
                <c:pt idx="1120">
                  <c:v>0.95491817079741381</c:v>
                </c:pt>
                <c:pt idx="1121">
                  <c:v>0.95491198662671728</c:v>
                </c:pt>
                <c:pt idx="1122">
                  <c:v>0.95490654605778269</c:v>
                </c:pt>
                <c:pt idx="1123">
                  <c:v>0.95490602263540825</c:v>
                </c:pt>
                <c:pt idx="1124">
                  <c:v>0.95488871245386819</c:v>
                </c:pt>
                <c:pt idx="1125">
                  <c:v>0.95487895328930628</c:v>
                </c:pt>
                <c:pt idx="1126">
                  <c:v>0.95486416496936444</c:v>
                </c:pt>
                <c:pt idx="1127">
                  <c:v>0.954863166926602</c:v>
                </c:pt>
                <c:pt idx="1128">
                  <c:v>0.95486120445844802</c:v>
                </c:pt>
                <c:pt idx="1129">
                  <c:v>0.95485879291965892</c:v>
                </c:pt>
                <c:pt idx="1130">
                  <c:v>0.95485613406408099</c:v>
                </c:pt>
                <c:pt idx="1131">
                  <c:v>0.9548543735595173</c:v>
                </c:pt>
                <c:pt idx="1132">
                  <c:v>0.9548316888956514</c:v>
                </c:pt>
                <c:pt idx="1133">
                  <c:v>0.95483037329180065</c:v>
                </c:pt>
                <c:pt idx="1134">
                  <c:v>0.95481391351499323</c:v>
                </c:pt>
                <c:pt idx="1135">
                  <c:v>0.95481166426131003</c:v>
                </c:pt>
                <c:pt idx="1136">
                  <c:v>0.95480595527763468</c:v>
                </c:pt>
                <c:pt idx="1137">
                  <c:v>0.95480495909898377</c:v>
                </c:pt>
                <c:pt idx="1138">
                  <c:v>0.95477702340273363</c:v>
                </c:pt>
                <c:pt idx="1139">
                  <c:v>0.95477453794275124</c:v>
                </c:pt>
                <c:pt idx="1140">
                  <c:v>0.95474429871497701</c:v>
                </c:pt>
                <c:pt idx="1141">
                  <c:v>0.95473261829583067</c:v>
                </c:pt>
                <c:pt idx="1142">
                  <c:v>0.95472065939832085</c:v>
                </c:pt>
                <c:pt idx="1143">
                  <c:v>0.95470327341581362</c:v>
                </c:pt>
                <c:pt idx="1144">
                  <c:v>0.95469458897908532</c:v>
                </c:pt>
                <c:pt idx="1145">
                  <c:v>0.95468267907771853</c:v>
                </c:pt>
                <c:pt idx="1146">
                  <c:v>0.95466745136589404</c:v>
                </c:pt>
                <c:pt idx="1147">
                  <c:v>0.95465893329237417</c:v>
                </c:pt>
                <c:pt idx="1148">
                  <c:v>0.95463709400794694</c:v>
                </c:pt>
                <c:pt idx="1149">
                  <c:v>0.95463440466063754</c:v>
                </c:pt>
                <c:pt idx="1150">
                  <c:v>0.95461786105007984</c:v>
                </c:pt>
                <c:pt idx="1151">
                  <c:v>0.95459512532111956</c:v>
                </c:pt>
                <c:pt idx="1152">
                  <c:v>0.95457560582722767</c:v>
                </c:pt>
                <c:pt idx="1153">
                  <c:v>0.95456165530210368</c:v>
                </c:pt>
                <c:pt idx="1154">
                  <c:v>0.95456121353814638</c:v>
                </c:pt>
                <c:pt idx="1155">
                  <c:v>0.95456069652641662</c:v>
                </c:pt>
                <c:pt idx="1156">
                  <c:v>0.9545523167076122</c:v>
                </c:pt>
                <c:pt idx="1157">
                  <c:v>0.95454527190166871</c:v>
                </c:pt>
                <c:pt idx="1158">
                  <c:v>0.95452165887657181</c:v>
                </c:pt>
                <c:pt idx="1159">
                  <c:v>0.95451981554361398</c:v>
                </c:pt>
                <c:pt idx="1160">
                  <c:v>0.95451781517309553</c:v>
                </c:pt>
                <c:pt idx="1161">
                  <c:v>0.95451762988789635</c:v>
                </c:pt>
                <c:pt idx="1162">
                  <c:v>0.95447892807051182</c:v>
                </c:pt>
                <c:pt idx="1163">
                  <c:v>0.95443930085172357</c:v>
                </c:pt>
                <c:pt idx="1164">
                  <c:v>0.9544223995803357</c:v>
                </c:pt>
                <c:pt idx="1165">
                  <c:v>0.95441643397013343</c:v>
                </c:pt>
                <c:pt idx="1166">
                  <c:v>0.95441633364269352</c:v>
                </c:pt>
                <c:pt idx="1167">
                  <c:v>0.95439672804822118</c:v>
                </c:pt>
                <c:pt idx="1168">
                  <c:v>0.95437023751968098</c:v>
                </c:pt>
                <c:pt idx="1169">
                  <c:v>0.9543697296626984</c:v>
                </c:pt>
                <c:pt idx="1170">
                  <c:v>0.95436018740730055</c:v>
                </c:pt>
                <c:pt idx="1171">
                  <c:v>0.95435356371330493</c:v>
                </c:pt>
                <c:pt idx="1172">
                  <c:v>0.95432723927425478</c:v>
                </c:pt>
                <c:pt idx="1173">
                  <c:v>0.95432580430882752</c:v>
                </c:pt>
                <c:pt idx="1174">
                  <c:v>0.95430989687800871</c:v>
                </c:pt>
                <c:pt idx="1175">
                  <c:v>0.9542874054899716</c:v>
                </c:pt>
                <c:pt idx="1176">
                  <c:v>0.95428517782858391</c:v>
                </c:pt>
                <c:pt idx="1177">
                  <c:v>0.9542818151331478</c:v>
                </c:pt>
                <c:pt idx="1178">
                  <c:v>0.95427355878613496</c:v>
                </c:pt>
                <c:pt idx="1179">
                  <c:v>0.95425311913329158</c:v>
                </c:pt>
                <c:pt idx="1180">
                  <c:v>0.95424998526185201</c:v>
                </c:pt>
                <c:pt idx="1181">
                  <c:v>0.95424702722402321</c:v>
                </c:pt>
                <c:pt idx="1182">
                  <c:v>0.95424475046149793</c:v>
                </c:pt>
                <c:pt idx="1183">
                  <c:v>0.95424196980696319</c:v>
                </c:pt>
                <c:pt idx="1184">
                  <c:v>0.9542181267259896</c:v>
                </c:pt>
                <c:pt idx="1185">
                  <c:v>0.95420929515768538</c:v>
                </c:pt>
                <c:pt idx="1186">
                  <c:v>0.95419342312685462</c:v>
                </c:pt>
                <c:pt idx="1187">
                  <c:v>0.95418615009741137</c:v>
                </c:pt>
                <c:pt idx="1188">
                  <c:v>0.95417619660501929</c:v>
                </c:pt>
                <c:pt idx="1189">
                  <c:v>0.9541531951620601</c:v>
                </c:pt>
                <c:pt idx="1190">
                  <c:v>0.9541528246554003</c:v>
                </c:pt>
                <c:pt idx="1191">
                  <c:v>0.95414205255449036</c:v>
                </c:pt>
                <c:pt idx="1192">
                  <c:v>0.95412147683491599</c:v>
                </c:pt>
                <c:pt idx="1193">
                  <c:v>0.95411542432847729</c:v>
                </c:pt>
                <c:pt idx="1194">
                  <c:v>0.95411103916441298</c:v>
                </c:pt>
                <c:pt idx="1195">
                  <c:v>0.95411032799624784</c:v>
                </c:pt>
                <c:pt idx="1196">
                  <c:v>0.9541070069505575</c:v>
                </c:pt>
                <c:pt idx="1197">
                  <c:v>0.95410148689125895</c:v>
                </c:pt>
                <c:pt idx="1198">
                  <c:v>0.95408626023860399</c:v>
                </c:pt>
                <c:pt idx="1199">
                  <c:v>0.95408235953308584</c:v>
                </c:pt>
                <c:pt idx="1200">
                  <c:v>0.95408081852532678</c:v>
                </c:pt>
                <c:pt idx="1201">
                  <c:v>0.95406953828828833</c:v>
                </c:pt>
                <c:pt idx="1202">
                  <c:v>0.9540640924760192</c:v>
                </c:pt>
                <c:pt idx="1203">
                  <c:v>0.95405418940575193</c:v>
                </c:pt>
                <c:pt idx="1204">
                  <c:v>0.95405377875036623</c:v>
                </c:pt>
                <c:pt idx="1205">
                  <c:v>0.9540443926040133</c:v>
                </c:pt>
                <c:pt idx="1206">
                  <c:v>0.95403631802262934</c:v>
                </c:pt>
                <c:pt idx="1207">
                  <c:v>0.95402516084558819</c:v>
                </c:pt>
                <c:pt idx="1208">
                  <c:v>0.95401655066673452</c:v>
                </c:pt>
                <c:pt idx="1209">
                  <c:v>0.95400578178861617</c:v>
                </c:pt>
                <c:pt idx="1210">
                  <c:v>0.95399969723379208</c:v>
                </c:pt>
                <c:pt idx="1211">
                  <c:v>0.95399626520753822</c:v>
                </c:pt>
                <c:pt idx="1212">
                  <c:v>0.95397907504756907</c:v>
                </c:pt>
                <c:pt idx="1213">
                  <c:v>0.95396559167156536</c:v>
                </c:pt>
                <c:pt idx="1214">
                  <c:v>0.95396175791526605</c:v>
                </c:pt>
                <c:pt idx="1215">
                  <c:v>0.9539490493288737</c:v>
                </c:pt>
                <c:pt idx="1216">
                  <c:v>0.95394477702427971</c:v>
                </c:pt>
                <c:pt idx="1217">
                  <c:v>0.95394042654338373</c:v>
                </c:pt>
                <c:pt idx="1218">
                  <c:v>0.95391736998175181</c:v>
                </c:pt>
                <c:pt idx="1219">
                  <c:v>0.95391621033838192</c:v>
                </c:pt>
                <c:pt idx="1220">
                  <c:v>0.95391366737535999</c:v>
                </c:pt>
                <c:pt idx="1221">
                  <c:v>0.95391098859440926</c:v>
                </c:pt>
                <c:pt idx="1222">
                  <c:v>0.95389304754560089</c:v>
                </c:pt>
                <c:pt idx="1223">
                  <c:v>0.95389195771333279</c:v>
                </c:pt>
                <c:pt idx="1224">
                  <c:v>0.95388689559230377</c:v>
                </c:pt>
                <c:pt idx="1225">
                  <c:v>0.95388299774351459</c:v>
                </c:pt>
                <c:pt idx="1226">
                  <c:v>0.95383584111476405</c:v>
                </c:pt>
                <c:pt idx="1227">
                  <c:v>0.95382828470228775</c:v>
                </c:pt>
                <c:pt idx="1228">
                  <c:v>0.95382425896712053</c:v>
                </c:pt>
                <c:pt idx="1229">
                  <c:v>0.95381959633647051</c:v>
                </c:pt>
                <c:pt idx="1230">
                  <c:v>0.95381597397941975</c:v>
                </c:pt>
                <c:pt idx="1231">
                  <c:v>0.95379998973859947</c:v>
                </c:pt>
                <c:pt idx="1232">
                  <c:v>0.95379443305480827</c:v>
                </c:pt>
                <c:pt idx="1233">
                  <c:v>0.95377965738320813</c:v>
                </c:pt>
                <c:pt idx="1234">
                  <c:v>0.95376194935152059</c:v>
                </c:pt>
                <c:pt idx="1235">
                  <c:v>0.95375687907360507</c:v>
                </c:pt>
                <c:pt idx="1236">
                  <c:v>0.95374983883975595</c:v>
                </c:pt>
                <c:pt idx="1237">
                  <c:v>0.95374732040777443</c:v>
                </c:pt>
                <c:pt idx="1238">
                  <c:v>0.95374471941410865</c:v>
                </c:pt>
                <c:pt idx="1239">
                  <c:v>0.95372875762259457</c:v>
                </c:pt>
                <c:pt idx="1240">
                  <c:v>0.95372579297721294</c:v>
                </c:pt>
                <c:pt idx="1241">
                  <c:v>0.95372378364283372</c:v>
                </c:pt>
                <c:pt idx="1242">
                  <c:v>0.9537049738815897</c:v>
                </c:pt>
                <c:pt idx="1243">
                  <c:v>0.95366194025995754</c:v>
                </c:pt>
                <c:pt idx="1244">
                  <c:v>0.95365787053944073</c:v>
                </c:pt>
                <c:pt idx="1245">
                  <c:v>0.95365187671247098</c:v>
                </c:pt>
                <c:pt idx="1246">
                  <c:v>0.95364280229550602</c:v>
                </c:pt>
                <c:pt idx="1247">
                  <c:v>0.95363568510370833</c:v>
                </c:pt>
                <c:pt idx="1248">
                  <c:v>0.95363287674753294</c:v>
                </c:pt>
                <c:pt idx="1249">
                  <c:v>0.95361639033150269</c:v>
                </c:pt>
                <c:pt idx="1250">
                  <c:v>0.95361424054518662</c:v>
                </c:pt>
                <c:pt idx="1251">
                  <c:v>0.95360249242694228</c:v>
                </c:pt>
                <c:pt idx="1252">
                  <c:v>0.95358371375726991</c:v>
                </c:pt>
                <c:pt idx="1253">
                  <c:v>0.95357852131796528</c:v>
                </c:pt>
                <c:pt idx="1254">
                  <c:v>0.95357435442854777</c:v>
                </c:pt>
                <c:pt idx="1255">
                  <c:v>0.95355980112771077</c:v>
                </c:pt>
                <c:pt idx="1256">
                  <c:v>0.95355432510904181</c:v>
                </c:pt>
                <c:pt idx="1257">
                  <c:v>0.95355116538409157</c:v>
                </c:pt>
                <c:pt idx="1258">
                  <c:v>0.95355031321416917</c:v>
                </c:pt>
                <c:pt idx="1259">
                  <c:v>0.95355020514343536</c:v>
                </c:pt>
                <c:pt idx="1260">
                  <c:v>0.95354934844647721</c:v>
                </c:pt>
                <c:pt idx="1261">
                  <c:v>0.95353398557569158</c:v>
                </c:pt>
                <c:pt idx="1262">
                  <c:v>0.95351876213178643</c:v>
                </c:pt>
                <c:pt idx="1263">
                  <c:v>0.95351559035783962</c:v>
                </c:pt>
                <c:pt idx="1264">
                  <c:v>0.953512451171875</c:v>
                </c:pt>
                <c:pt idx="1265">
                  <c:v>0.95350478209835532</c:v>
                </c:pt>
                <c:pt idx="1266">
                  <c:v>0.95349680979426676</c:v>
                </c:pt>
                <c:pt idx="1267">
                  <c:v>0.95347746533609246</c:v>
                </c:pt>
                <c:pt idx="1268">
                  <c:v>0.95347714564497477</c:v>
                </c:pt>
                <c:pt idx="1269">
                  <c:v>0.95346890061145029</c:v>
                </c:pt>
                <c:pt idx="1270">
                  <c:v>0.95346293242081348</c:v>
                </c:pt>
                <c:pt idx="1271">
                  <c:v>0.95345675945281982</c:v>
                </c:pt>
                <c:pt idx="1272">
                  <c:v>0.95344444807413964</c:v>
                </c:pt>
                <c:pt idx="1273">
                  <c:v>0.95343168031208358</c:v>
                </c:pt>
                <c:pt idx="1274">
                  <c:v>0.95342621846160669</c:v>
                </c:pt>
                <c:pt idx="1275">
                  <c:v>0.95341271427985563</c:v>
                </c:pt>
                <c:pt idx="1276">
                  <c:v>0.95339440440005441</c:v>
                </c:pt>
                <c:pt idx="1277">
                  <c:v>0.95338801358611625</c:v>
                </c:pt>
                <c:pt idx="1278">
                  <c:v>0.95338685840781745</c:v>
                </c:pt>
                <c:pt idx="1279">
                  <c:v>0.95337647667609049</c:v>
                </c:pt>
                <c:pt idx="1280">
                  <c:v>0.95337561129671677</c:v>
                </c:pt>
                <c:pt idx="1281">
                  <c:v>0.95335789920306968</c:v>
                </c:pt>
                <c:pt idx="1282">
                  <c:v>0.95335732609004542</c:v>
                </c:pt>
                <c:pt idx="1283">
                  <c:v>0.95334336229390026</c:v>
                </c:pt>
                <c:pt idx="1284">
                  <c:v>0.95334221727585133</c:v>
                </c:pt>
                <c:pt idx="1285">
                  <c:v>0.95334118863980211</c:v>
                </c:pt>
                <c:pt idx="1286">
                  <c:v>0.95333259783722379</c:v>
                </c:pt>
                <c:pt idx="1287">
                  <c:v>0.95332935349124481</c:v>
                </c:pt>
                <c:pt idx="1288">
                  <c:v>0.9533019587824183</c:v>
                </c:pt>
                <c:pt idx="1289">
                  <c:v>0.9532880068366768</c:v>
                </c:pt>
                <c:pt idx="1290">
                  <c:v>0.9532855246966575</c:v>
                </c:pt>
                <c:pt idx="1291">
                  <c:v>0.95328130124631028</c:v>
                </c:pt>
                <c:pt idx="1292">
                  <c:v>0.95327505270143664</c:v>
                </c:pt>
                <c:pt idx="1293">
                  <c:v>0.95327187650030554</c:v>
                </c:pt>
                <c:pt idx="1294">
                  <c:v>0.95326965491577109</c:v>
                </c:pt>
                <c:pt idx="1295">
                  <c:v>0.95323334987546837</c:v>
                </c:pt>
                <c:pt idx="1296">
                  <c:v>0.95321581615298157</c:v>
                </c:pt>
                <c:pt idx="1297">
                  <c:v>0.95320305548301609</c:v>
                </c:pt>
                <c:pt idx="1298">
                  <c:v>0.95316688815327222</c:v>
                </c:pt>
                <c:pt idx="1299">
                  <c:v>0.95316237921890568</c:v>
                </c:pt>
                <c:pt idx="1300">
                  <c:v>0.95315934441637495</c:v>
                </c:pt>
                <c:pt idx="1301">
                  <c:v>0.95313186994372145</c:v>
                </c:pt>
                <c:pt idx="1302">
                  <c:v>0.95313109819742958</c:v>
                </c:pt>
                <c:pt idx="1303">
                  <c:v>0.95310150735558918</c:v>
                </c:pt>
                <c:pt idx="1304">
                  <c:v>0.95308763288432941</c:v>
                </c:pt>
                <c:pt idx="1305">
                  <c:v>0.95308401110334617</c:v>
                </c:pt>
                <c:pt idx="1306">
                  <c:v>0.95307840457256465</c:v>
                </c:pt>
                <c:pt idx="1307">
                  <c:v>0.95307035607457724</c:v>
                </c:pt>
                <c:pt idx="1308">
                  <c:v>0.95306969612173287</c:v>
                </c:pt>
                <c:pt idx="1309">
                  <c:v>0.95306553881626077</c:v>
                </c:pt>
                <c:pt idx="1310">
                  <c:v>0.95304714710719818</c:v>
                </c:pt>
                <c:pt idx="1311">
                  <c:v>0.95304541093500794</c:v>
                </c:pt>
                <c:pt idx="1312">
                  <c:v>0.95303750985804414</c:v>
                </c:pt>
                <c:pt idx="1313">
                  <c:v>0.95303208080690294</c:v>
                </c:pt>
                <c:pt idx="1314">
                  <c:v>0.95303127522585185</c:v>
                </c:pt>
                <c:pt idx="1315">
                  <c:v>0.95300722361809043</c:v>
                </c:pt>
                <c:pt idx="1316">
                  <c:v>0.95297535421669333</c:v>
                </c:pt>
                <c:pt idx="1317">
                  <c:v>0.95297136669257387</c:v>
                </c:pt>
                <c:pt idx="1318">
                  <c:v>0.95296994806526392</c:v>
                </c:pt>
                <c:pt idx="1319">
                  <c:v>0.95296055069670915</c:v>
                </c:pt>
                <c:pt idx="1320">
                  <c:v>0.95292816360533161</c:v>
                </c:pt>
                <c:pt idx="1321">
                  <c:v>0.95292663127924837</c:v>
                </c:pt>
                <c:pt idx="1322">
                  <c:v>0.95292385803711277</c:v>
                </c:pt>
                <c:pt idx="1323">
                  <c:v>0.95291677701271182</c:v>
                </c:pt>
                <c:pt idx="1324">
                  <c:v>0.95291338793804192</c:v>
                </c:pt>
                <c:pt idx="1325">
                  <c:v>0.95290092681428684</c:v>
                </c:pt>
                <c:pt idx="1326">
                  <c:v>0.95289597675995152</c:v>
                </c:pt>
                <c:pt idx="1327">
                  <c:v>0.95289524191676978</c:v>
                </c:pt>
                <c:pt idx="1328">
                  <c:v>0.95287976721115797</c:v>
                </c:pt>
                <c:pt idx="1329">
                  <c:v>0.95284288723488542</c:v>
                </c:pt>
                <c:pt idx="1330">
                  <c:v>0.95283645047692989</c:v>
                </c:pt>
                <c:pt idx="1331">
                  <c:v>0.9528293507742952</c:v>
                </c:pt>
                <c:pt idx="1332">
                  <c:v>0.95282865825452301</c:v>
                </c:pt>
                <c:pt idx="1333">
                  <c:v>0.95282384535845588</c:v>
                </c:pt>
                <c:pt idx="1334">
                  <c:v>0.95282115582261473</c:v>
                </c:pt>
                <c:pt idx="1335">
                  <c:v>0.95281454599275628</c:v>
                </c:pt>
                <c:pt idx="1336">
                  <c:v>0.95281352458236979</c:v>
                </c:pt>
                <c:pt idx="1337">
                  <c:v>0.95281305160114471</c:v>
                </c:pt>
                <c:pt idx="1338">
                  <c:v>0.95281194084970044</c:v>
                </c:pt>
                <c:pt idx="1339">
                  <c:v>0.95278772119005528</c:v>
                </c:pt>
                <c:pt idx="1340">
                  <c:v>0.95278625488281254</c:v>
                </c:pt>
                <c:pt idx="1341">
                  <c:v>0.95278401324472095</c:v>
                </c:pt>
                <c:pt idx="1342">
                  <c:v>0.95277012283580664</c:v>
                </c:pt>
                <c:pt idx="1343">
                  <c:v>0.95276222704991087</c:v>
                </c:pt>
                <c:pt idx="1344">
                  <c:v>0.9527603066723781</c:v>
                </c:pt>
                <c:pt idx="1345">
                  <c:v>0.95275620170261544</c:v>
                </c:pt>
                <c:pt idx="1346">
                  <c:v>0.95275614111645879</c:v>
                </c:pt>
                <c:pt idx="1347">
                  <c:v>0.9527472171241621</c:v>
                </c:pt>
                <c:pt idx="1348">
                  <c:v>0.95273537421128918</c:v>
                </c:pt>
                <c:pt idx="1349">
                  <c:v>0.95269898328735925</c:v>
                </c:pt>
                <c:pt idx="1350">
                  <c:v>0.95269516833480428</c:v>
                </c:pt>
                <c:pt idx="1351">
                  <c:v>0.95269121517611088</c:v>
                </c:pt>
                <c:pt idx="1352">
                  <c:v>0.95266736879173619</c:v>
                </c:pt>
                <c:pt idx="1353">
                  <c:v>0.95266696691875952</c:v>
                </c:pt>
                <c:pt idx="1354">
                  <c:v>0.95266539083041191</c:v>
                </c:pt>
                <c:pt idx="1355">
                  <c:v>0.95266022498547476</c:v>
                </c:pt>
                <c:pt idx="1356">
                  <c:v>0.95265041329182787</c:v>
                </c:pt>
                <c:pt idx="1357">
                  <c:v>0.95264243521341463</c:v>
                </c:pt>
                <c:pt idx="1358">
                  <c:v>0.9526289707638439</c:v>
                </c:pt>
                <c:pt idx="1359">
                  <c:v>0.95261008214254694</c:v>
                </c:pt>
                <c:pt idx="1360">
                  <c:v>0.95260887330876409</c:v>
                </c:pt>
                <c:pt idx="1361">
                  <c:v>0.95258141961512421</c:v>
                </c:pt>
                <c:pt idx="1362">
                  <c:v>0.95258003419658299</c:v>
                </c:pt>
                <c:pt idx="1363">
                  <c:v>0.95257445768982041</c:v>
                </c:pt>
                <c:pt idx="1364">
                  <c:v>0.95256958993840868</c:v>
                </c:pt>
                <c:pt idx="1365">
                  <c:v>0.95255142715432206</c:v>
                </c:pt>
                <c:pt idx="1366">
                  <c:v>0.95253972583768221</c:v>
                </c:pt>
                <c:pt idx="1367">
                  <c:v>0.9525336143708758</c:v>
                </c:pt>
                <c:pt idx="1368">
                  <c:v>0.95252500714954247</c:v>
                </c:pt>
                <c:pt idx="1369">
                  <c:v>0.95252133126316008</c:v>
                </c:pt>
                <c:pt idx="1370">
                  <c:v>0.95251578849230367</c:v>
                </c:pt>
                <c:pt idx="1371">
                  <c:v>0.95250745439663231</c:v>
                </c:pt>
                <c:pt idx="1372">
                  <c:v>0.95249846149825124</c:v>
                </c:pt>
                <c:pt idx="1373">
                  <c:v>0.9524980809304312</c:v>
                </c:pt>
                <c:pt idx="1374">
                  <c:v>0.95249328124999999</c:v>
                </c:pt>
                <c:pt idx="1375">
                  <c:v>0.95247661136514405</c:v>
                </c:pt>
                <c:pt idx="1376">
                  <c:v>0.95245851250494262</c:v>
                </c:pt>
                <c:pt idx="1377">
                  <c:v>0.9524398591858757</c:v>
                </c:pt>
                <c:pt idx="1378">
                  <c:v>0.9524373921399435</c:v>
                </c:pt>
                <c:pt idx="1379">
                  <c:v>0.95241604290029436</c:v>
                </c:pt>
                <c:pt idx="1380">
                  <c:v>0.95240687207259955</c:v>
                </c:pt>
                <c:pt idx="1381">
                  <c:v>0.9524024715070597</c:v>
                </c:pt>
                <c:pt idx="1382">
                  <c:v>0.9523976678085071</c:v>
                </c:pt>
                <c:pt idx="1383">
                  <c:v>0.95239266556791724</c:v>
                </c:pt>
                <c:pt idx="1384">
                  <c:v>0.95238782073461026</c:v>
                </c:pt>
                <c:pt idx="1385">
                  <c:v>0.9523810006205542</c:v>
                </c:pt>
                <c:pt idx="1386">
                  <c:v>0.95238031535388123</c:v>
                </c:pt>
                <c:pt idx="1387">
                  <c:v>0.95237627072294473</c:v>
                </c:pt>
                <c:pt idx="1388">
                  <c:v>0.95237613410680333</c:v>
                </c:pt>
                <c:pt idx="1389">
                  <c:v>0.95235994511370281</c:v>
                </c:pt>
                <c:pt idx="1390">
                  <c:v>0.95235402163163208</c:v>
                </c:pt>
                <c:pt idx="1391">
                  <c:v>0.95232303937276208</c:v>
                </c:pt>
                <c:pt idx="1392">
                  <c:v>0.95232227585078533</c:v>
                </c:pt>
                <c:pt idx="1393">
                  <c:v>0.95232011182408982</c:v>
                </c:pt>
                <c:pt idx="1394">
                  <c:v>0.95228352325641552</c:v>
                </c:pt>
                <c:pt idx="1395">
                  <c:v>0.95228150676237078</c:v>
                </c:pt>
                <c:pt idx="1396">
                  <c:v>0.95227937857253631</c:v>
                </c:pt>
                <c:pt idx="1397">
                  <c:v>0.95227001205677908</c:v>
                </c:pt>
                <c:pt idx="1398">
                  <c:v>0.95224595591478478</c:v>
                </c:pt>
                <c:pt idx="1399">
                  <c:v>0.95223436449619059</c:v>
                </c:pt>
                <c:pt idx="1400">
                  <c:v>0.9522305501687589</c:v>
                </c:pt>
                <c:pt idx="1401">
                  <c:v>0.95220567250039712</c:v>
                </c:pt>
                <c:pt idx="1402">
                  <c:v>0.95220348639724472</c:v>
                </c:pt>
                <c:pt idx="1403">
                  <c:v>0.95220302795031053</c:v>
                </c:pt>
                <c:pt idx="1404">
                  <c:v>0.95220153951533226</c:v>
                </c:pt>
                <c:pt idx="1405">
                  <c:v>0.95219833801031706</c:v>
                </c:pt>
                <c:pt idx="1406">
                  <c:v>0.95219448261298312</c:v>
                </c:pt>
                <c:pt idx="1407">
                  <c:v>0.95219072898105828</c:v>
                </c:pt>
                <c:pt idx="1408">
                  <c:v>0.95218428147844958</c:v>
                </c:pt>
                <c:pt idx="1409">
                  <c:v>0.9521822160670167</c:v>
                </c:pt>
                <c:pt idx="1410">
                  <c:v>0.95216491324769936</c:v>
                </c:pt>
                <c:pt idx="1411">
                  <c:v>0.95214944116135658</c:v>
                </c:pt>
                <c:pt idx="1412">
                  <c:v>0.95212486361405779</c:v>
                </c:pt>
                <c:pt idx="1413">
                  <c:v>0.95212138177628713</c:v>
                </c:pt>
                <c:pt idx="1414">
                  <c:v>0.95212074987272866</c:v>
                </c:pt>
                <c:pt idx="1415">
                  <c:v>0.95211009413693382</c:v>
                </c:pt>
                <c:pt idx="1416">
                  <c:v>0.95210223123653459</c:v>
                </c:pt>
                <c:pt idx="1417">
                  <c:v>0.95209722069193481</c:v>
                </c:pt>
                <c:pt idx="1418">
                  <c:v>0.95208886476693744</c:v>
                </c:pt>
                <c:pt idx="1419">
                  <c:v>0.952080682512215</c:v>
                </c:pt>
                <c:pt idx="1420">
                  <c:v>0.95207866289874421</c:v>
                </c:pt>
                <c:pt idx="1421">
                  <c:v>0.95207128938597219</c:v>
                </c:pt>
                <c:pt idx="1422">
                  <c:v>0.95206224676988083</c:v>
                </c:pt>
                <c:pt idx="1423">
                  <c:v>0.95205143758303379</c:v>
                </c:pt>
                <c:pt idx="1424">
                  <c:v>0.95203889381300777</c:v>
                </c:pt>
                <c:pt idx="1425">
                  <c:v>0.95203143334671447</c:v>
                </c:pt>
                <c:pt idx="1426">
                  <c:v>0.9519849359676007</c:v>
                </c:pt>
                <c:pt idx="1427">
                  <c:v>0.9519689753605769</c:v>
                </c:pt>
                <c:pt idx="1428">
                  <c:v>0.95196418369497693</c:v>
                </c:pt>
                <c:pt idx="1429">
                  <c:v>0.95194378597255014</c:v>
                </c:pt>
                <c:pt idx="1430">
                  <c:v>0.95193034032241519</c:v>
                </c:pt>
                <c:pt idx="1431">
                  <c:v>0.9519107550115139</c:v>
                </c:pt>
                <c:pt idx="1432">
                  <c:v>0.95189337178026889</c:v>
                </c:pt>
                <c:pt idx="1433">
                  <c:v>0.95186400663969839</c:v>
                </c:pt>
                <c:pt idx="1434">
                  <c:v>0.95186039036360315</c:v>
                </c:pt>
                <c:pt idx="1435">
                  <c:v>0.95186020726924481</c:v>
                </c:pt>
                <c:pt idx="1436">
                  <c:v>0.95184736005056503</c:v>
                </c:pt>
                <c:pt idx="1437">
                  <c:v>0.95184450243340168</c:v>
                </c:pt>
                <c:pt idx="1438">
                  <c:v>0.95183856052501647</c:v>
                </c:pt>
                <c:pt idx="1439">
                  <c:v>0.95183378503325189</c:v>
                </c:pt>
                <c:pt idx="1440">
                  <c:v>0.95181114105804865</c:v>
                </c:pt>
                <c:pt idx="1441">
                  <c:v>0.95180747206366101</c:v>
                </c:pt>
                <c:pt idx="1442">
                  <c:v>0.95180563730736301</c:v>
                </c:pt>
                <c:pt idx="1443">
                  <c:v>0.95179702904206376</c:v>
                </c:pt>
                <c:pt idx="1444">
                  <c:v>0.95178449425495093</c:v>
                </c:pt>
                <c:pt idx="1445">
                  <c:v>0.95177902713898688</c:v>
                </c:pt>
                <c:pt idx="1446">
                  <c:v>0.95177793263190957</c:v>
                </c:pt>
                <c:pt idx="1447">
                  <c:v>0.95177755338774594</c:v>
                </c:pt>
                <c:pt idx="1448">
                  <c:v>0.9517751500226449</c:v>
                </c:pt>
                <c:pt idx="1449">
                  <c:v>0.95177079535423703</c:v>
                </c:pt>
                <c:pt idx="1450">
                  <c:v>0.95176414933344045</c:v>
                </c:pt>
                <c:pt idx="1451">
                  <c:v>0.95176407545106334</c:v>
                </c:pt>
                <c:pt idx="1452">
                  <c:v>0.95175692304294912</c:v>
                </c:pt>
                <c:pt idx="1453">
                  <c:v>0.95175183320789514</c:v>
                </c:pt>
                <c:pt idx="1454">
                  <c:v>0.95174798844194086</c:v>
                </c:pt>
                <c:pt idx="1455">
                  <c:v>0.95174143611282369</c:v>
                </c:pt>
                <c:pt idx="1456">
                  <c:v>0.95173675785395295</c:v>
                </c:pt>
                <c:pt idx="1457">
                  <c:v>0.95173266503271137</c:v>
                </c:pt>
                <c:pt idx="1458">
                  <c:v>0.95173208506158868</c:v>
                </c:pt>
                <c:pt idx="1459">
                  <c:v>0.95172206789021707</c:v>
                </c:pt>
                <c:pt idx="1460">
                  <c:v>0.95171147529963118</c:v>
                </c:pt>
                <c:pt idx="1461">
                  <c:v>0.95170917708590286</c:v>
                </c:pt>
                <c:pt idx="1462">
                  <c:v>0.95170196068896962</c:v>
                </c:pt>
                <c:pt idx="1463">
                  <c:v>0.95169696371063928</c:v>
                </c:pt>
                <c:pt idx="1464">
                  <c:v>0.95168464259691898</c:v>
                </c:pt>
                <c:pt idx="1465">
                  <c:v>0.95168202954281622</c:v>
                </c:pt>
                <c:pt idx="1466">
                  <c:v>0.95168159338241387</c:v>
                </c:pt>
                <c:pt idx="1467">
                  <c:v>0.95167777137944454</c:v>
                </c:pt>
                <c:pt idx="1468">
                  <c:v>0.95167530392058697</c:v>
                </c:pt>
                <c:pt idx="1469">
                  <c:v>0.95166793851035969</c:v>
                </c:pt>
                <c:pt idx="1470">
                  <c:v>0.951666462178133</c:v>
                </c:pt>
                <c:pt idx="1471">
                  <c:v>0.9516651954515124</c:v>
                </c:pt>
                <c:pt idx="1472">
                  <c:v>0.95165815312705115</c:v>
                </c:pt>
                <c:pt idx="1473">
                  <c:v>0.95164862658648175</c:v>
                </c:pt>
                <c:pt idx="1474">
                  <c:v>0.95164815170505035</c:v>
                </c:pt>
                <c:pt idx="1475">
                  <c:v>0.95164534488751262</c:v>
                </c:pt>
                <c:pt idx="1476">
                  <c:v>0.95164531406420638</c:v>
                </c:pt>
                <c:pt idx="1477">
                  <c:v>0.951635082347973</c:v>
                </c:pt>
                <c:pt idx="1478">
                  <c:v>0.95161532867364662</c:v>
                </c:pt>
                <c:pt idx="1479">
                  <c:v>0.95160899815223032</c:v>
                </c:pt>
                <c:pt idx="1480">
                  <c:v>0.95159114005419942</c:v>
                </c:pt>
                <c:pt idx="1481">
                  <c:v>0.95159022338554988</c:v>
                </c:pt>
                <c:pt idx="1482">
                  <c:v>0.95157818671823569</c:v>
                </c:pt>
                <c:pt idx="1483">
                  <c:v>0.95156095964406429</c:v>
                </c:pt>
                <c:pt idx="1484">
                  <c:v>0.95155826412164823</c:v>
                </c:pt>
                <c:pt idx="1485">
                  <c:v>0.95154883946938529</c:v>
                </c:pt>
                <c:pt idx="1486">
                  <c:v>0.95154782292430351</c:v>
                </c:pt>
                <c:pt idx="1487">
                  <c:v>0.95153354994759121</c:v>
                </c:pt>
                <c:pt idx="1488">
                  <c:v>0.9515188704278249</c:v>
                </c:pt>
                <c:pt idx="1489">
                  <c:v>0.95151258575616537</c:v>
                </c:pt>
                <c:pt idx="1490">
                  <c:v>0.95151064678067909</c:v>
                </c:pt>
                <c:pt idx="1491">
                  <c:v>0.95150308555128882</c:v>
                </c:pt>
                <c:pt idx="1492">
                  <c:v>0.95150015137086152</c:v>
                </c:pt>
                <c:pt idx="1493">
                  <c:v>0.95149978936887258</c:v>
                </c:pt>
                <c:pt idx="1494">
                  <c:v>0.95149879987143327</c:v>
                </c:pt>
                <c:pt idx="1495">
                  <c:v>0.95149767840350119</c:v>
                </c:pt>
                <c:pt idx="1496">
                  <c:v>0.95149706849957461</c:v>
                </c:pt>
                <c:pt idx="1497">
                  <c:v>0.95148722966114929</c:v>
                </c:pt>
                <c:pt idx="1498">
                  <c:v>0.95147966740433476</c:v>
                </c:pt>
                <c:pt idx="1499">
                  <c:v>0.95147899126311042</c:v>
                </c:pt>
                <c:pt idx="1500">
                  <c:v>0.95147787287836727</c:v>
                </c:pt>
                <c:pt idx="1501">
                  <c:v>0.95146389813490317</c:v>
                </c:pt>
                <c:pt idx="1502">
                  <c:v>0.95145605089397201</c:v>
                </c:pt>
                <c:pt idx="1503">
                  <c:v>0.95145484320184592</c:v>
                </c:pt>
                <c:pt idx="1504">
                  <c:v>0.95145175455528108</c:v>
                </c:pt>
                <c:pt idx="1505">
                  <c:v>0.95143865769909275</c:v>
                </c:pt>
                <c:pt idx="1506">
                  <c:v>0.95142528862203268</c:v>
                </c:pt>
                <c:pt idx="1507">
                  <c:v>0.95142350364416928</c:v>
                </c:pt>
                <c:pt idx="1508">
                  <c:v>0.95141642479923183</c:v>
                </c:pt>
                <c:pt idx="1509">
                  <c:v>0.95141307318693502</c:v>
                </c:pt>
                <c:pt idx="1510">
                  <c:v>0.95140309563064696</c:v>
                </c:pt>
                <c:pt idx="1511">
                  <c:v>0.95139515745684899</c:v>
                </c:pt>
                <c:pt idx="1512">
                  <c:v>0.95139079448605368</c:v>
                </c:pt>
                <c:pt idx="1513">
                  <c:v>0.95138835681222522</c:v>
                </c:pt>
                <c:pt idx="1514">
                  <c:v>0.95138015954955724</c:v>
                </c:pt>
                <c:pt idx="1515">
                  <c:v>0.95137387502931525</c:v>
                </c:pt>
                <c:pt idx="1516">
                  <c:v>0.95136229992687682</c:v>
                </c:pt>
                <c:pt idx="1517">
                  <c:v>0.95136194126087936</c:v>
                </c:pt>
                <c:pt idx="1518">
                  <c:v>0.95135945130222466</c:v>
                </c:pt>
                <c:pt idx="1519">
                  <c:v>0.95135065575905742</c:v>
                </c:pt>
                <c:pt idx="1520">
                  <c:v>0.95131985328951907</c:v>
                </c:pt>
                <c:pt idx="1521">
                  <c:v>0.95131617121396117</c:v>
                </c:pt>
                <c:pt idx="1522">
                  <c:v>0.95130099630527976</c:v>
                </c:pt>
                <c:pt idx="1523">
                  <c:v>0.95129941625087533</c:v>
                </c:pt>
                <c:pt idx="1524">
                  <c:v>0.95126647126642516</c:v>
                </c:pt>
                <c:pt idx="1525">
                  <c:v>0.95125360107421875</c:v>
                </c:pt>
                <c:pt idx="1526">
                  <c:v>0.95124941433973564</c:v>
                </c:pt>
                <c:pt idx="1527">
                  <c:v>0.95124833132221043</c:v>
                </c:pt>
                <c:pt idx="1528">
                  <c:v>0.9512457732938473</c:v>
                </c:pt>
                <c:pt idx="1529">
                  <c:v>0.9512265757607905</c:v>
                </c:pt>
                <c:pt idx="1530">
                  <c:v>0.95122546882807291</c:v>
                </c:pt>
                <c:pt idx="1531">
                  <c:v>0.95121715565933251</c:v>
                </c:pt>
                <c:pt idx="1532">
                  <c:v>0.95121546664444134</c:v>
                </c:pt>
                <c:pt idx="1533">
                  <c:v>0.95121118326921617</c:v>
                </c:pt>
                <c:pt idx="1534">
                  <c:v>0.95120900665399244</c:v>
                </c:pt>
                <c:pt idx="1535">
                  <c:v>0.95120017876059326</c:v>
                </c:pt>
                <c:pt idx="1536">
                  <c:v>0.95117366242059642</c:v>
                </c:pt>
                <c:pt idx="1537">
                  <c:v>0.95116240814545538</c:v>
                </c:pt>
                <c:pt idx="1538">
                  <c:v>0.95115839141646241</c:v>
                </c:pt>
                <c:pt idx="1539">
                  <c:v>0.95115671917172739</c:v>
                </c:pt>
                <c:pt idx="1540">
                  <c:v>0.95114278092551918</c:v>
                </c:pt>
                <c:pt idx="1541">
                  <c:v>0.95113230764846968</c:v>
                </c:pt>
                <c:pt idx="1542">
                  <c:v>0.95112979818342258</c:v>
                </c:pt>
                <c:pt idx="1543">
                  <c:v>0.95112927773945422</c:v>
                </c:pt>
                <c:pt idx="1544">
                  <c:v>0.95110111241630202</c:v>
                </c:pt>
                <c:pt idx="1545">
                  <c:v>0.95106316962968973</c:v>
                </c:pt>
                <c:pt idx="1546">
                  <c:v>0.95104720579619484</c:v>
                </c:pt>
                <c:pt idx="1547">
                  <c:v>0.9510432979073572</c:v>
                </c:pt>
                <c:pt idx="1548">
                  <c:v>0.95103980393019072</c:v>
                </c:pt>
                <c:pt idx="1549">
                  <c:v>0.9510274198089218</c:v>
                </c:pt>
                <c:pt idx="1550">
                  <c:v>0.95101410118676521</c:v>
                </c:pt>
                <c:pt idx="1551">
                  <c:v>0.95101383072316426</c:v>
                </c:pt>
                <c:pt idx="1552">
                  <c:v>0.95100391847613464</c:v>
                </c:pt>
                <c:pt idx="1553">
                  <c:v>0.95098714337255774</c:v>
                </c:pt>
                <c:pt idx="1554">
                  <c:v>0.95098611423642365</c:v>
                </c:pt>
                <c:pt idx="1555">
                  <c:v>0.95097797454552602</c:v>
                </c:pt>
                <c:pt idx="1556">
                  <c:v>0.95093847979768098</c:v>
                </c:pt>
                <c:pt idx="1557">
                  <c:v>0.95093532066560738</c:v>
                </c:pt>
                <c:pt idx="1558">
                  <c:v>0.95093199815046892</c:v>
                </c:pt>
                <c:pt idx="1559">
                  <c:v>0.9509195555876252</c:v>
                </c:pt>
                <c:pt idx="1560">
                  <c:v>0.95089738404059709</c:v>
                </c:pt>
                <c:pt idx="1561">
                  <c:v>0.95089717228898274</c:v>
                </c:pt>
                <c:pt idx="1562">
                  <c:v>0.95088782440401109</c:v>
                </c:pt>
                <c:pt idx="1563">
                  <c:v>0.95088626456438774</c:v>
                </c:pt>
                <c:pt idx="1564">
                  <c:v>0.9508850426391382</c:v>
                </c:pt>
                <c:pt idx="1565">
                  <c:v>0.95086970376230662</c:v>
                </c:pt>
                <c:pt idx="1566">
                  <c:v>0.95086475200254406</c:v>
                </c:pt>
                <c:pt idx="1567">
                  <c:v>0.95085929719773532</c:v>
                </c:pt>
                <c:pt idx="1568">
                  <c:v>0.950857080497851</c:v>
                </c:pt>
                <c:pt idx="1569">
                  <c:v>0.95083881945006476</c:v>
                </c:pt>
                <c:pt idx="1570">
                  <c:v>0.95082694920853317</c:v>
                </c:pt>
                <c:pt idx="1571">
                  <c:v>0.95082403504022273</c:v>
                </c:pt>
                <c:pt idx="1572">
                  <c:v>0.95077986293118022</c:v>
                </c:pt>
                <c:pt idx="1573">
                  <c:v>0.95076987101682164</c:v>
                </c:pt>
                <c:pt idx="1574">
                  <c:v>0.9507673102322568</c:v>
                </c:pt>
                <c:pt idx="1575">
                  <c:v>0.95076488936352221</c:v>
                </c:pt>
                <c:pt idx="1576">
                  <c:v>0.95076350027246814</c:v>
                </c:pt>
                <c:pt idx="1577">
                  <c:v>0.95076262019230773</c:v>
                </c:pt>
                <c:pt idx="1578">
                  <c:v>0.95075873907452324</c:v>
                </c:pt>
                <c:pt idx="1579">
                  <c:v>0.95073774524201127</c:v>
                </c:pt>
                <c:pt idx="1580">
                  <c:v>0.95072403689530527</c:v>
                </c:pt>
                <c:pt idx="1581">
                  <c:v>0.95070184970371197</c:v>
                </c:pt>
                <c:pt idx="1582">
                  <c:v>0.9506859257915431</c:v>
                </c:pt>
                <c:pt idx="1583">
                  <c:v>0.95068403049530414</c:v>
                </c:pt>
                <c:pt idx="1584">
                  <c:v>0.95067993129511041</c:v>
                </c:pt>
                <c:pt idx="1585">
                  <c:v>0.95066335926885193</c:v>
                </c:pt>
                <c:pt idx="1586">
                  <c:v>0.95066060514575601</c:v>
                </c:pt>
                <c:pt idx="1587">
                  <c:v>0.95065436157862049</c:v>
                </c:pt>
                <c:pt idx="1588">
                  <c:v>0.95064338834034401</c:v>
                </c:pt>
                <c:pt idx="1589">
                  <c:v>0.95062626965758412</c:v>
                </c:pt>
                <c:pt idx="1590">
                  <c:v>0.95062086531072665</c:v>
                </c:pt>
                <c:pt idx="1591">
                  <c:v>0.95061907250336497</c:v>
                </c:pt>
                <c:pt idx="1592">
                  <c:v>0.95061629592787</c:v>
                </c:pt>
                <c:pt idx="1593">
                  <c:v>0.95060737705134157</c:v>
                </c:pt>
                <c:pt idx="1594">
                  <c:v>0.95060706262143779</c:v>
                </c:pt>
                <c:pt idx="1595">
                  <c:v>0.95060581341911765</c:v>
                </c:pt>
                <c:pt idx="1596">
                  <c:v>0.95059141315470153</c:v>
                </c:pt>
                <c:pt idx="1597">
                  <c:v>0.95059039384506872</c:v>
                </c:pt>
                <c:pt idx="1598">
                  <c:v>0.9505818080206363</c:v>
                </c:pt>
                <c:pt idx="1599">
                  <c:v>0.95055135714080685</c:v>
                </c:pt>
                <c:pt idx="1600">
                  <c:v>0.95053420971964475</c:v>
                </c:pt>
                <c:pt idx="1601">
                  <c:v>0.95053106250828689</c:v>
                </c:pt>
                <c:pt idx="1602">
                  <c:v>0.95052879402164259</c:v>
                </c:pt>
                <c:pt idx="1603">
                  <c:v>0.95051695302294248</c:v>
                </c:pt>
                <c:pt idx="1604">
                  <c:v>0.95049445909802099</c:v>
                </c:pt>
                <c:pt idx="1605">
                  <c:v>0.95046644837738559</c:v>
                </c:pt>
                <c:pt idx="1606">
                  <c:v>0.95046344074099343</c:v>
                </c:pt>
                <c:pt idx="1607">
                  <c:v>0.95045917680110836</c:v>
                </c:pt>
                <c:pt idx="1608">
                  <c:v>0.95045819742425441</c:v>
                </c:pt>
                <c:pt idx="1609">
                  <c:v>0.95045513553858196</c:v>
                </c:pt>
                <c:pt idx="1610">
                  <c:v>0.95042232983732877</c:v>
                </c:pt>
                <c:pt idx="1611">
                  <c:v>0.95040586168943386</c:v>
                </c:pt>
                <c:pt idx="1612">
                  <c:v>0.95039755143860827</c:v>
                </c:pt>
                <c:pt idx="1613">
                  <c:v>0.95038261443954075</c:v>
                </c:pt>
                <c:pt idx="1614">
                  <c:v>0.95038241696310388</c:v>
                </c:pt>
                <c:pt idx="1615">
                  <c:v>0.95031880683429193</c:v>
                </c:pt>
                <c:pt idx="1616">
                  <c:v>0.95031046521358842</c:v>
                </c:pt>
                <c:pt idx="1617">
                  <c:v>0.9502999441964286</c:v>
                </c:pt>
                <c:pt idx="1618">
                  <c:v>0.95027212575239861</c:v>
                </c:pt>
                <c:pt idx="1619">
                  <c:v>0.95027178608856577</c:v>
                </c:pt>
                <c:pt idx="1620">
                  <c:v>0.95025385731701861</c:v>
                </c:pt>
                <c:pt idx="1621">
                  <c:v>0.95023582525003891</c:v>
                </c:pt>
                <c:pt idx="1622">
                  <c:v>0.95022493250229778</c:v>
                </c:pt>
                <c:pt idx="1623">
                  <c:v>0.95022025113376185</c:v>
                </c:pt>
                <c:pt idx="1624">
                  <c:v>0.95021109061304976</c:v>
                </c:pt>
                <c:pt idx="1625">
                  <c:v>0.95020506836913088</c:v>
                </c:pt>
                <c:pt idx="1626">
                  <c:v>0.95019874304742391</c:v>
                </c:pt>
                <c:pt idx="1627">
                  <c:v>0.95019515749007932</c:v>
                </c:pt>
                <c:pt idx="1628">
                  <c:v>0.9501802921295166</c:v>
                </c:pt>
                <c:pt idx="1629">
                  <c:v>0.95016960122196148</c:v>
                </c:pt>
                <c:pt idx="1630">
                  <c:v>0.95016671338354797</c:v>
                </c:pt>
                <c:pt idx="1631">
                  <c:v>0.95016250369676658</c:v>
                </c:pt>
                <c:pt idx="1632">
                  <c:v>0.9501614423944601</c:v>
                </c:pt>
                <c:pt idx="1633">
                  <c:v>0.95016051489624098</c:v>
                </c:pt>
                <c:pt idx="1634">
                  <c:v>0.95014172401116515</c:v>
                </c:pt>
                <c:pt idx="1635">
                  <c:v>0.95013991332879721</c:v>
                </c:pt>
                <c:pt idx="1636">
                  <c:v>0.95013956455010873</c:v>
                </c:pt>
                <c:pt idx="1637">
                  <c:v>0.9501281255374957</c:v>
                </c:pt>
                <c:pt idx="1638">
                  <c:v>0.95012290252170273</c:v>
                </c:pt>
                <c:pt idx="1639">
                  <c:v>0.95012284948470749</c:v>
                </c:pt>
                <c:pt idx="1640">
                  <c:v>0.95011969715394695</c:v>
                </c:pt>
                <c:pt idx="1641">
                  <c:v>0.95009287419648702</c:v>
                </c:pt>
                <c:pt idx="1642">
                  <c:v>0.95007536588813501</c:v>
                </c:pt>
                <c:pt idx="1643">
                  <c:v>0.95006096891956593</c:v>
                </c:pt>
                <c:pt idx="1644">
                  <c:v>0.95006047263916915</c:v>
                </c:pt>
                <c:pt idx="1645">
                  <c:v>0.95005417339329645</c:v>
                </c:pt>
                <c:pt idx="1646">
                  <c:v>0.95005321031803658</c:v>
                </c:pt>
                <c:pt idx="1647">
                  <c:v>0.95003767777474968</c:v>
                </c:pt>
                <c:pt idx="1648">
                  <c:v>0.95002479348008817</c:v>
                </c:pt>
                <c:pt idx="1649">
                  <c:v>0.95001437733936367</c:v>
                </c:pt>
                <c:pt idx="1650">
                  <c:v>0.94998952104880419</c:v>
                </c:pt>
                <c:pt idx="1651">
                  <c:v>0.94998459346306341</c:v>
                </c:pt>
                <c:pt idx="1652">
                  <c:v>0.94998294611324019</c:v>
                </c:pt>
                <c:pt idx="1653">
                  <c:v>0.94998019558566438</c:v>
                </c:pt>
                <c:pt idx="1654">
                  <c:v>0.94996308687200959</c:v>
                </c:pt>
                <c:pt idx="1655">
                  <c:v>0.94995937317748835</c:v>
                </c:pt>
                <c:pt idx="1656">
                  <c:v>0.94995393853216559</c:v>
                </c:pt>
                <c:pt idx="1657">
                  <c:v>0.9499451437114198</c:v>
                </c:pt>
                <c:pt idx="1658">
                  <c:v>0.9499410022915461</c:v>
                </c:pt>
                <c:pt idx="1659">
                  <c:v>0.94992812126369175</c:v>
                </c:pt>
                <c:pt idx="1660">
                  <c:v>0.94992179506309682</c:v>
                </c:pt>
                <c:pt idx="1661">
                  <c:v>0.94990913722826087</c:v>
                </c:pt>
                <c:pt idx="1662">
                  <c:v>0.94990726626016264</c:v>
                </c:pt>
                <c:pt idx="1663">
                  <c:v>0.94988969336410412</c:v>
                </c:pt>
                <c:pt idx="1664">
                  <c:v>0.94988439973278394</c:v>
                </c:pt>
                <c:pt idx="1665">
                  <c:v>0.94987836943378923</c:v>
                </c:pt>
                <c:pt idx="1666">
                  <c:v>0.94987437038327138</c:v>
                </c:pt>
                <c:pt idx="1667">
                  <c:v>0.94986783541165865</c:v>
                </c:pt>
                <c:pt idx="1668">
                  <c:v>0.94986496717223123</c:v>
                </c:pt>
                <c:pt idx="1669">
                  <c:v>0.9498646560224514</c:v>
                </c:pt>
                <c:pt idx="1670">
                  <c:v>0.94985893598110238</c:v>
                </c:pt>
                <c:pt idx="1671">
                  <c:v>0.94985226819114965</c:v>
                </c:pt>
                <c:pt idx="1672">
                  <c:v>0.94984537022608795</c:v>
                </c:pt>
                <c:pt idx="1673">
                  <c:v>0.94983652849413436</c:v>
                </c:pt>
                <c:pt idx="1674">
                  <c:v>0.94982178690059471</c:v>
                </c:pt>
                <c:pt idx="1675">
                  <c:v>0.94980665988291191</c:v>
                </c:pt>
                <c:pt idx="1676">
                  <c:v>0.94980541627798509</c:v>
                </c:pt>
                <c:pt idx="1677">
                  <c:v>0.9497969869448647</c:v>
                </c:pt>
                <c:pt idx="1678">
                  <c:v>0.9497909979610788</c:v>
                </c:pt>
                <c:pt idx="1679">
                  <c:v>0.94978955443878743</c:v>
                </c:pt>
                <c:pt idx="1680">
                  <c:v>0.94978483430631866</c:v>
                </c:pt>
                <c:pt idx="1681">
                  <c:v>0.94977866927317733</c:v>
                </c:pt>
                <c:pt idx="1682">
                  <c:v>0.94977498537133098</c:v>
                </c:pt>
                <c:pt idx="1683">
                  <c:v>0.94977222836013608</c:v>
                </c:pt>
                <c:pt idx="1684">
                  <c:v>0.94977210071295304</c:v>
                </c:pt>
                <c:pt idx="1685">
                  <c:v>0.94977122339709052</c:v>
                </c:pt>
                <c:pt idx="1686">
                  <c:v>0.94976032357244544</c:v>
                </c:pt>
                <c:pt idx="1687">
                  <c:v>0.94975647745253167</c:v>
                </c:pt>
                <c:pt idx="1688">
                  <c:v>0.94975585937499996</c:v>
                </c:pt>
                <c:pt idx="1689">
                  <c:v>0.94975482453464866</c:v>
                </c:pt>
                <c:pt idx="1690">
                  <c:v>0.94974693088960838</c:v>
                </c:pt>
                <c:pt idx="1691">
                  <c:v>0.94973737047254692</c:v>
                </c:pt>
                <c:pt idx="1692">
                  <c:v>0.94973266454666816</c:v>
                </c:pt>
                <c:pt idx="1693">
                  <c:v>0.94972260364989369</c:v>
                </c:pt>
                <c:pt idx="1694">
                  <c:v>0.9497216624742949</c:v>
                </c:pt>
                <c:pt idx="1695">
                  <c:v>0.94971764605978259</c:v>
                </c:pt>
                <c:pt idx="1696">
                  <c:v>0.94970118006665671</c:v>
                </c:pt>
                <c:pt idx="1697">
                  <c:v>0.94969102202868849</c:v>
                </c:pt>
                <c:pt idx="1698">
                  <c:v>0.94969052053831959</c:v>
                </c:pt>
                <c:pt idx="1699">
                  <c:v>0.94968497707051847</c:v>
                </c:pt>
                <c:pt idx="1700">
                  <c:v>0.94966690680993204</c:v>
                </c:pt>
                <c:pt idx="1701">
                  <c:v>0.94963414915191735</c:v>
                </c:pt>
                <c:pt idx="1702">
                  <c:v>0.94962965614092498</c:v>
                </c:pt>
                <c:pt idx="1703">
                  <c:v>0.94961418068423453</c:v>
                </c:pt>
                <c:pt idx="1704">
                  <c:v>0.94958331133868246</c:v>
                </c:pt>
                <c:pt idx="1705">
                  <c:v>0.94956634289811936</c:v>
                </c:pt>
                <c:pt idx="1706">
                  <c:v>0.94956212715990129</c:v>
                </c:pt>
                <c:pt idx="1707">
                  <c:v>0.94954856068211946</c:v>
                </c:pt>
                <c:pt idx="1708">
                  <c:v>0.94954129244034802</c:v>
                </c:pt>
                <c:pt idx="1709">
                  <c:v>0.94954050457235672</c:v>
                </c:pt>
                <c:pt idx="1710">
                  <c:v>0.94953529150617133</c:v>
                </c:pt>
                <c:pt idx="1711">
                  <c:v>0.94952998887624174</c:v>
                </c:pt>
                <c:pt idx="1712">
                  <c:v>0.9494819917827072</c:v>
                </c:pt>
                <c:pt idx="1713">
                  <c:v>0.94947873772266955</c:v>
                </c:pt>
                <c:pt idx="1714">
                  <c:v>0.94945658670704491</c:v>
                </c:pt>
                <c:pt idx="1715">
                  <c:v>0.94945552832538993</c:v>
                </c:pt>
                <c:pt idx="1716">
                  <c:v>0.9494532629487934</c:v>
                </c:pt>
                <c:pt idx="1717">
                  <c:v>0.94945148551551095</c:v>
                </c:pt>
                <c:pt idx="1718">
                  <c:v>0.94945111864517817</c:v>
                </c:pt>
                <c:pt idx="1719">
                  <c:v>0.9494481950507524</c:v>
                </c:pt>
                <c:pt idx="1720">
                  <c:v>0.94944208666196739</c:v>
                </c:pt>
                <c:pt idx="1721">
                  <c:v>0.94943903878445568</c:v>
                </c:pt>
                <c:pt idx="1722">
                  <c:v>0.94943626774078793</c:v>
                </c:pt>
                <c:pt idx="1723">
                  <c:v>0.94943363802420666</c:v>
                </c:pt>
                <c:pt idx="1724">
                  <c:v>0.94942920225950511</c:v>
                </c:pt>
                <c:pt idx="1725">
                  <c:v>0.94942504406482797</c:v>
                </c:pt>
                <c:pt idx="1726">
                  <c:v>0.94941907597531272</c:v>
                </c:pt>
                <c:pt idx="1727">
                  <c:v>0.94940722718530768</c:v>
                </c:pt>
                <c:pt idx="1728">
                  <c:v>0.94940213955648045</c:v>
                </c:pt>
                <c:pt idx="1729">
                  <c:v>0.94939763045793402</c:v>
                </c:pt>
                <c:pt idx="1730">
                  <c:v>0.94939600840336136</c:v>
                </c:pt>
                <c:pt idx="1731">
                  <c:v>0.94938768371743076</c:v>
                </c:pt>
                <c:pt idx="1732">
                  <c:v>0.94938348041148146</c:v>
                </c:pt>
                <c:pt idx="1733">
                  <c:v>0.94937352833712241</c:v>
                </c:pt>
                <c:pt idx="1734">
                  <c:v>0.94936279880743935</c:v>
                </c:pt>
                <c:pt idx="1735">
                  <c:v>0.94935552262105427</c:v>
                </c:pt>
                <c:pt idx="1736">
                  <c:v>0.94934187170515294</c:v>
                </c:pt>
                <c:pt idx="1737">
                  <c:v>0.9493336765673126</c:v>
                </c:pt>
                <c:pt idx="1738">
                  <c:v>0.94932823742888217</c:v>
                </c:pt>
                <c:pt idx="1739">
                  <c:v>0.94932270910283822</c:v>
                </c:pt>
                <c:pt idx="1740">
                  <c:v>0.94932260280042535</c:v>
                </c:pt>
                <c:pt idx="1741">
                  <c:v>0.94930883155322932</c:v>
                </c:pt>
                <c:pt idx="1742">
                  <c:v>0.94930572022264381</c:v>
                </c:pt>
                <c:pt idx="1743">
                  <c:v>0.94929147617032694</c:v>
                </c:pt>
                <c:pt idx="1744">
                  <c:v>0.94925985004671753</c:v>
                </c:pt>
                <c:pt idx="1745">
                  <c:v>0.94924100568132952</c:v>
                </c:pt>
                <c:pt idx="1746">
                  <c:v>0.94923647091220631</c:v>
                </c:pt>
                <c:pt idx="1747">
                  <c:v>0.94923543838880253</c:v>
                </c:pt>
                <c:pt idx="1748">
                  <c:v>0.94922767315093015</c:v>
                </c:pt>
                <c:pt idx="1749">
                  <c:v>0.94922663336904956</c:v>
                </c:pt>
                <c:pt idx="1750">
                  <c:v>0.94922305923805539</c:v>
                </c:pt>
                <c:pt idx="1751">
                  <c:v>0.94921807347592657</c:v>
                </c:pt>
                <c:pt idx="1752">
                  <c:v>0.94920687446377949</c:v>
                </c:pt>
                <c:pt idx="1753">
                  <c:v>0.94920462094346103</c:v>
                </c:pt>
                <c:pt idx="1754">
                  <c:v>0.94920088444982509</c:v>
                </c:pt>
                <c:pt idx="1755">
                  <c:v>0.94919051865129866</c:v>
                </c:pt>
                <c:pt idx="1756">
                  <c:v>0.94918084484095089</c:v>
                </c:pt>
                <c:pt idx="1757">
                  <c:v>0.94917829802372899</c:v>
                </c:pt>
                <c:pt idx="1758">
                  <c:v>0.94917245000188144</c:v>
                </c:pt>
                <c:pt idx="1759">
                  <c:v>0.94917048150967054</c:v>
                </c:pt>
                <c:pt idx="1760">
                  <c:v>0.94916746969905841</c:v>
                </c:pt>
                <c:pt idx="1761">
                  <c:v>0.94916140211331734</c:v>
                </c:pt>
                <c:pt idx="1762">
                  <c:v>0.94915181631254286</c:v>
                </c:pt>
                <c:pt idx="1763">
                  <c:v>0.94911621919945011</c:v>
                </c:pt>
                <c:pt idx="1764">
                  <c:v>0.94908361985318934</c:v>
                </c:pt>
                <c:pt idx="1765">
                  <c:v>0.94907659774436093</c:v>
                </c:pt>
                <c:pt idx="1766">
                  <c:v>0.94906630683389981</c:v>
                </c:pt>
                <c:pt idx="1767">
                  <c:v>0.94906279820553008</c:v>
                </c:pt>
                <c:pt idx="1768">
                  <c:v>0.9490540127361673</c:v>
                </c:pt>
                <c:pt idx="1769">
                  <c:v>0.94904846410170252</c:v>
                </c:pt>
                <c:pt idx="1770">
                  <c:v>0.94904605917909823</c:v>
                </c:pt>
                <c:pt idx="1771">
                  <c:v>0.94904177955606595</c:v>
                </c:pt>
                <c:pt idx="1772">
                  <c:v>0.94899506808659218</c:v>
                </c:pt>
                <c:pt idx="1773">
                  <c:v>0.9489891861779256</c:v>
                </c:pt>
                <c:pt idx="1774">
                  <c:v>0.94897966056034477</c:v>
                </c:pt>
                <c:pt idx="1775">
                  <c:v>0.9489598241743944</c:v>
                </c:pt>
                <c:pt idx="1776">
                  <c:v>0.9489564007961665</c:v>
                </c:pt>
                <c:pt idx="1777">
                  <c:v>0.94895072413695847</c:v>
                </c:pt>
                <c:pt idx="1778">
                  <c:v>0.94894503563949739</c:v>
                </c:pt>
                <c:pt idx="1779">
                  <c:v>0.94890695851999562</c:v>
                </c:pt>
                <c:pt idx="1780">
                  <c:v>0.94890617065075444</c:v>
                </c:pt>
                <c:pt idx="1781">
                  <c:v>0.94890186940112808</c:v>
                </c:pt>
                <c:pt idx="1782">
                  <c:v>0.94889056865985577</c:v>
                </c:pt>
                <c:pt idx="1783">
                  <c:v>0.948883056640625</c:v>
                </c:pt>
                <c:pt idx="1784">
                  <c:v>0.94886885035717261</c:v>
                </c:pt>
                <c:pt idx="1785">
                  <c:v>0.94885915086006267</c:v>
                </c:pt>
                <c:pt idx="1786">
                  <c:v>0.94885760188652069</c:v>
                </c:pt>
                <c:pt idx="1787">
                  <c:v>0.94884461581111801</c:v>
                </c:pt>
                <c:pt idx="1788">
                  <c:v>0.94882651252905581</c:v>
                </c:pt>
                <c:pt idx="1789">
                  <c:v>0.94881774684148523</c:v>
                </c:pt>
                <c:pt idx="1790">
                  <c:v>0.94881326491433915</c:v>
                </c:pt>
                <c:pt idx="1791">
                  <c:v>0.94879327518043377</c:v>
                </c:pt>
                <c:pt idx="1792">
                  <c:v>0.94877281164369764</c:v>
                </c:pt>
                <c:pt idx="1793">
                  <c:v>0.94877061047001343</c:v>
                </c:pt>
                <c:pt idx="1794">
                  <c:v>0.94876827259564589</c:v>
                </c:pt>
                <c:pt idx="1795">
                  <c:v>0.94876733641090893</c:v>
                </c:pt>
                <c:pt idx="1796">
                  <c:v>0.94876031009873119</c:v>
                </c:pt>
                <c:pt idx="1797">
                  <c:v>0.94873988098317763</c:v>
                </c:pt>
                <c:pt idx="1798">
                  <c:v>0.94873710988099091</c:v>
                </c:pt>
                <c:pt idx="1799">
                  <c:v>0.94871922436733769</c:v>
                </c:pt>
                <c:pt idx="1800">
                  <c:v>0.94870055848686252</c:v>
                </c:pt>
                <c:pt idx="1801">
                  <c:v>0.94866900903651874</c:v>
                </c:pt>
                <c:pt idx="1802">
                  <c:v>0.9486611669353161</c:v>
                </c:pt>
                <c:pt idx="1803">
                  <c:v>0.94865973790486657</c:v>
                </c:pt>
                <c:pt idx="1804">
                  <c:v>0.94865162543782833</c:v>
                </c:pt>
                <c:pt idx="1805">
                  <c:v>0.94863528847341128</c:v>
                </c:pt>
                <c:pt idx="1806">
                  <c:v>0.94863121011850504</c:v>
                </c:pt>
                <c:pt idx="1807">
                  <c:v>0.94863023670441515</c:v>
                </c:pt>
                <c:pt idx="1808">
                  <c:v>0.94862895881369069</c:v>
                </c:pt>
                <c:pt idx="1809">
                  <c:v>0.9486251452737603</c:v>
                </c:pt>
                <c:pt idx="1810">
                  <c:v>0.94861792224071406</c:v>
                </c:pt>
                <c:pt idx="1811">
                  <c:v>0.94861556537111236</c:v>
                </c:pt>
                <c:pt idx="1812">
                  <c:v>0.94861266504600994</c:v>
                </c:pt>
                <c:pt idx="1813">
                  <c:v>0.94860968113780653</c:v>
                </c:pt>
                <c:pt idx="1814">
                  <c:v>0.94859770275297617</c:v>
                </c:pt>
                <c:pt idx="1815">
                  <c:v>0.94859239926101502</c:v>
                </c:pt>
                <c:pt idx="1816">
                  <c:v>0.94858528239867079</c:v>
                </c:pt>
                <c:pt idx="1817">
                  <c:v>0.94857832524609953</c:v>
                </c:pt>
                <c:pt idx="1818">
                  <c:v>0.94853786717236932</c:v>
                </c:pt>
                <c:pt idx="1819">
                  <c:v>0.94852318237831179</c:v>
                </c:pt>
                <c:pt idx="1820">
                  <c:v>0.94851919320913458</c:v>
                </c:pt>
                <c:pt idx="1821">
                  <c:v>0.94850503469391911</c:v>
                </c:pt>
                <c:pt idx="1822">
                  <c:v>0.94849226924987828</c:v>
                </c:pt>
                <c:pt idx="1823">
                  <c:v>0.94846308804587831</c:v>
                </c:pt>
                <c:pt idx="1824">
                  <c:v>0.94846093288268318</c:v>
                </c:pt>
                <c:pt idx="1825">
                  <c:v>0.94845919236168885</c:v>
                </c:pt>
                <c:pt idx="1826">
                  <c:v>0.94844142276691334</c:v>
                </c:pt>
                <c:pt idx="1827">
                  <c:v>0.948432930964628</c:v>
                </c:pt>
                <c:pt idx="1828">
                  <c:v>0.94842398320144849</c:v>
                </c:pt>
                <c:pt idx="1829">
                  <c:v>0.94842136162166557</c:v>
                </c:pt>
                <c:pt idx="1830">
                  <c:v>0.94841627179385823</c:v>
                </c:pt>
                <c:pt idx="1831">
                  <c:v>0.94840618446304215</c:v>
                </c:pt>
                <c:pt idx="1832">
                  <c:v>0.94840505322913293</c:v>
                </c:pt>
                <c:pt idx="1833">
                  <c:v>0.94838686342592593</c:v>
                </c:pt>
                <c:pt idx="1834">
                  <c:v>0.94838148985069104</c:v>
                </c:pt>
                <c:pt idx="1835">
                  <c:v>0.94836386916606363</c:v>
                </c:pt>
                <c:pt idx="1836">
                  <c:v>0.94836255162007621</c:v>
                </c:pt>
                <c:pt idx="1837">
                  <c:v>0.94835811320234853</c:v>
                </c:pt>
                <c:pt idx="1838">
                  <c:v>0.94835294906475853</c:v>
                </c:pt>
                <c:pt idx="1839">
                  <c:v>0.94834349251025207</c:v>
                </c:pt>
                <c:pt idx="1840">
                  <c:v>0.94832835963938245</c:v>
                </c:pt>
                <c:pt idx="1841">
                  <c:v>0.94832593513257579</c:v>
                </c:pt>
                <c:pt idx="1842">
                  <c:v>0.94832239986546452</c:v>
                </c:pt>
                <c:pt idx="1843">
                  <c:v>0.94831264060054776</c:v>
                </c:pt>
                <c:pt idx="1844">
                  <c:v>0.94830272726875176</c:v>
                </c:pt>
                <c:pt idx="1845">
                  <c:v>0.94830106593694785</c:v>
                </c:pt>
                <c:pt idx="1846">
                  <c:v>0.94829886575627764</c:v>
                </c:pt>
                <c:pt idx="1847">
                  <c:v>0.94829862687830246</c:v>
                </c:pt>
                <c:pt idx="1848">
                  <c:v>0.94828513412157123</c:v>
                </c:pt>
                <c:pt idx="1849">
                  <c:v>0.9482796718701535</c:v>
                </c:pt>
                <c:pt idx="1850">
                  <c:v>0.94827612499043168</c:v>
                </c:pt>
                <c:pt idx="1851">
                  <c:v>0.94825981774921508</c:v>
                </c:pt>
                <c:pt idx="1852">
                  <c:v>0.94825587321802518</c:v>
                </c:pt>
                <c:pt idx="1853">
                  <c:v>0.9482511403609295</c:v>
                </c:pt>
                <c:pt idx="1854">
                  <c:v>0.94823801065602986</c:v>
                </c:pt>
                <c:pt idx="1855">
                  <c:v>0.94823706566870625</c:v>
                </c:pt>
                <c:pt idx="1856">
                  <c:v>0.94822764328309173</c:v>
                </c:pt>
                <c:pt idx="1857">
                  <c:v>0.94821515234638754</c:v>
                </c:pt>
                <c:pt idx="1858">
                  <c:v>0.9482118456824038</c:v>
                </c:pt>
                <c:pt idx="1859">
                  <c:v>0.94820448624871878</c:v>
                </c:pt>
                <c:pt idx="1860">
                  <c:v>0.94820427408023755</c:v>
                </c:pt>
                <c:pt idx="1861">
                  <c:v>0.94819210921405972</c:v>
                </c:pt>
                <c:pt idx="1862">
                  <c:v>0.94818742831524905</c:v>
                </c:pt>
                <c:pt idx="1863">
                  <c:v>0.94817050268234049</c:v>
                </c:pt>
                <c:pt idx="1864">
                  <c:v>0.94817012412693591</c:v>
                </c:pt>
                <c:pt idx="1865">
                  <c:v>0.94816631258372408</c:v>
                </c:pt>
                <c:pt idx="1866">
                  <c:v>0.94816494731711842</c:v>
                </c:pt>
                <c:pt idx="1867">
                  <c:v>0.94816444655883281</c:v>
                </c:pt>
                <c:pt idx="1868">
                  <c:v>0.94816116399890416</c:v>
                </c:pt>
                <c:pt idx="1869">
                  <c:v>0.94815981726480125</c:v>
                </c:pt>
                <c:pt idx="1870">
                  <c:v>0.94815836060279302</c:v>
                </c:pt>
                <c:pt idx="1871">
                  <c:v>0.94815107281698563</c:v>
                </c:pt>
                <c:pt idx="1872">
                  <c:v>0.9481396838668783</c:v>
                </c:pt>
                <c:pt idx="1873">
                  <c:v>0.94811810661764706</c:v>
                </c:pt>
                <c:pt idx="1874">
                  <c:v>0.94810977224576276</c:v>
                </c:pt>
                <c:pt idx="1875">
                  <c:v>0.94810938835144043</c:v>
                </c:pt>
                <c:pt idx="1876">
                  <c:v>0.94810886021296603</c:v>
                </c:pt>
                <c:pt idx="1877">
                  <c:v>0.9480980853645169</c:v>
                </c:pt>
                <c:pt idx="1878">
                  <c:v>0.94808574437813609</c:v>
                </c:pt>
                <c:pt idx="1879">
                  <c:v>0.9480762674350931</c:v>
                </c:pt>
                <c:pt idx="1880">
                  <c:v>0.94806647965275603</c:v>
                </c:pt>
                <c:pt idx="1881">
                  <c:v>0.94805420141228658</c:v>
                </c:pt>
                <c:pt idx="1882">
                  <c:v>0.94805334198564106</c:v>
                </c:pt>
                <c:pt idx="1883">
                  <c:v>0.9480528265690672</c:v>
                </c:pt>
                <c:pt idx="1884">
                  <c:v>0.94804442577708115</c:v>
                </c:pt>
                <c:pt idx="1885">
                  <c:v>0.9480325516743876</c:v>
                </c:pt>
                <c:pt idx="1886">
                  <c:v>0.94800003175813008</c:v>
                </c:pt>
                <c:pt idx="1887">
                  <c:v>0.94799591197884137</c:v>
                </c:pt>
                <c:pt idx="1888">
                  <c:v>0.94799509276687277</c:v>
                </c:pt>
                <c:pt idx="1889">
                  <c:v>0.94799327753978613</c:v>
                </c:pt>
                <c:pt idx="1890">
                  <c:v>0.94799033549739498</c:v>
                </c:pt>
                <c:pt idx="1891">
                  <c:v>0.94798779777522435</c:v>
                </c:pt>
                <c:pt idx="1892">
                  <c:v>0.94798233929802389</c:v>
                </c:pt>
                <c:pt idx="1893">
                  <c:v>0.94798215427386856</c:v>
                </c:pt>
                <c:pt idx="1894">
                  <c:v>0.94797023437500005</c:v>
                </c:pt>
                <c:pt idx="1895">
                  <c:v>0.94796376526921255</c:v>
                </c:pt>
                <c:pt idx="1896">
                  <c:v>0.94795953145122347</c:v>
                </c:pt>
                <c:pt idx="1897">
                  <c:v>0.94795903669634418</c:v>
                </c:pt>
                <c:pt idx="1898">
                  <c:v>0.94795393235612624</c:v>
                </c:pt>
                <c:pt idx="1899">
                  <c:v>0.94794232220218244</c:v>
                </c:pt>
                <c:pt idx="1900">
                  <c:v>0.94792744907254056</c:v>
                </c:pt>
                <c:pt idx="1901">
                  <c:v>0.94791461485703976</c:v>
                </c:pt>
                <c:pt idx="1902">
                  <c:v>0.94790966734194482</c:v>
                </c:pt>
                <c:pt idx="1903">
                  <c:v>0.94790498763112663</c:v>
                </c:pt>
                <c:pt idx="1904">
                  <c:v>0.94789914530508601</c:v>
                </c:pt>
                <c:pt idx="1905">
                  <c:v>0.94789719611745415</c:v>
                </c:pt>
                <c:pt idx="1906">
                  <c:v>0.9478961883235929</c:v>
                </c:pt>
                <c:pt idx="1907">
                  <c:v>0.94787972743002735</c:v>
                </c:pt>
                <c:pt idx="1908">
                  <c:v>0.94787649162710974</c:v>
                </c:pt>
                <c:pt idx="1909">
                  <c:v>0.9478741865058834</c:v>
                </c:pt>
                <c:pt idx="1910">
                  <c:v>0.94786606454462052</c:v>
                </c:pt>
                <c:pt idx="1911">
                  <c:v>0.9478510212035377</c:v>
                </c:pt>
                <c:pt idx="1912">
                  <c:v>0.94783029513888883</c:v>
                </c:pt>
                <c:pt idx="1913">
                  <c:v>0.9478271641580811</c:v>
                </c:pt>
                <c:pt idx="1914">
                  <c:v>0.94781925739757211</c:v>
                </c:pt>
                <c:pt idx="1915">
                  <c:v>0.94781659710715938</c:v>
                </c:pt>
                <c:pt idx="1916">
                  <c:v>0.94781646619602067</c:v>
                </c:pt>
                <c:pt idx="1917">
                  <c:v>0.94780822050556179</c:v>
                </c:pt>
                <c:pt idx="1918">
                  <c:v>0.94780372792870837</c:v>
                </c:pt>
                <c:pt idx="1919">
                  <c:v>0.94779977728028064</c:v>
                </c:pt>
                <c:pt idx="1920">
                  <c:v>0.94778655152723978</c:v>
                </c:pt>
                <c:pt idx="1921">
                  <c:v>0.94776160810825139</c:v>
                </c:pt>
                <c:pt idx="1922">
                  <c:v>0.94775568212569272</c:v>
                </c:pt>
                <c:pt idx="1923">
                  <c:v>0.94775075701589373</c:v>
                </c:pt>
                <c:pt idx="1924">
                  <c:v>0.94772317582925103</c:v>
                </c:pt>
                <c:pt idx="1925">
                  <c:v>0.94771575927734375</c:v>
                </c:pt>
                <c:pt idx="1926">
                  <c:v>0.94771499702875039</c:v>
                </c:pt>
                <c:pt idx="1927">
                  <c:v>0.94771275985838555</c:v>
                </c:pt>
                <c:pt idx="1928">
                  <c:v>0.94770996785693196</c:v>
                </c:pt>
                <c:pt idx="1929">
                  <c:v>0.94770861790378469</c:v>
                </c:pt>
                <c:pt idx="1930">
                  <c:v>0.9477041376153692</c:v>
                </c:pt>
                <c:pt idx="1931">
                  <c:v>0.94770296209464977</c:v>
                </c:pt>
                <c:pt idx="1932">
                  <c:v>0.94769908595045604</c:v>
                </c:pt>
                <c:pt idx="1933">
                  <c:v>0.94768098684457636</c:v>
                </c:pt>
                <c:pt idx="1934">
                  <c:v>0.94767886459422368</c:v>
                </c:pt>
                <c:pt idx="1935">
                  <c:v>0.94766265368852454</c:v>
                </c:pt>
                <c:pt idx="1936">
                  <c:v>0.94766251163779147</c:v>
                </c:pt>
                <c:pt idx="1937">
                  <c:v>0.94764430269281918</c:v>
                </c:pt>
                <c:pt idx="1938">
                  <c:v>0.94762954766920515</c:v>
                </c:pt>
                <c:pt idx="1939">
                  <c:v>0.94762498450356303</c:v>
                </c:pt>
                <c:pt idx="1940">
                  <c:v>0.94759352769308947</c:v>
                </c:pt>
                <c:pt idx="1941">
                  <c:v>0.94757929836498733</c:v>
                </c:pt>
                <c:pt idx="1942">
                  <c:v>0.9475747880025126</c:v>
                </c:pt>
                <c:pt idx="1943">
                  <c:v>0.94756905691964288</c:v>
                </c:pt>
                <c:pt idx="1944">
                  <c:v>0.94756365836934842</c:v>
                </c:pt>
                <c:pt idx="1945">
                  <c:v>0.94756272536057695</c:v>
                </c:pt>
                <c:pt idx="1946">
                  <c:v>0.94756256378082304</c:v>
                </c:pt>
                <c:pt idx="1947">
                  <c:v>0.94755353585657376</c:v>
                </c:pt>
                <c:pt idx="1948">
                  <c:v>0.94754976439244543</c:v>
                </c:pt>
                <c:pt idx="1949">
                  <c:v>0.94754495468284339</c:v>
                </c:pt>
                <c:pt idx="1950">
                  <c:v>0.94754381517547459</c:v>
                </c:pt>
                <c:pt idx="1951">
                  <c:v>0.94753897517248686</c:v>
                </c:pt>
                <c:pt idx="1952">
                  <c:v>0.94753093833766955</c:v>
                </c:pt>
                <c:pt idx="1953">
                  <c:v>0.94752041748472948</c:v>
                </c:pt>
                <c:pt idx="1954">
                  <c:v>0.94751920502435816</c:v>
                </c:pt>
                <c:pt idx="1955">
                  <c:v>0.94751734900388274</c:v>
                </c:pt>
                <c:pt idx="1956">
                  <c:v>0.94750750289629271</c:v>
                </c:pt>
                <c:pt idx="1957">
                  <c:v>0.94750212102814546</c:v>
                </c:pt>
                <c:pt idx="1958">
                  <c:v>0.94749064365231017</c:v>
                </c:pt>
                <c:pt idx="1959">
                  <c:v>0.94748676797411102</c:v>
                </c:pt>
                <c:pt idx="1960">
                  <c:v>0.94748303061071004</c:v>
                </c:pt>
                <c:pt idx="1961">
                  <c:v>0.94747947865829663</c:v>
                </c:pt>
                <c:pt idx="1962">
                  <c:v>0.94747650271789852</c:v>
                </c:pt>
                <c:pt idx="1963">
                  <c:v>0.94747494305936519</c:v>
                </c:pt>
                <c:pt idx="1964">
                  <c:v>0.94747131212256597</c:v>
                </c:pt>
                <c:pt idx="1965">
                  <c:v>0.94746627945580919</c:v>
                </c:pt>
                <c:pt idx="1966">
                  <c:v>0.94746567302644136</c:v>
                </c:pt>
                <c:pt idx="1967">
                  <c:v>0.94746459675058547</c:v>
                </c:pt>
                <c:pt idx="1968">
                  <c:v>0.94745738244622169</c:v>
                </c:pt>
                <c:pt idx="1969">
                  <c:v>0.94745445924488358</c:v>
                </c:pt>
                <c:pt idx="1970">
                  <c:v>0.94744852865198392</c:v>
                </c:pt>
                <c:pt idx="1971">
                  <c:v>0.94744748326249206</c:v>
                </c:pt>
                <c:pt idx="1972">
                  <c:v>0.94744591878543583</c:v>
                </c:pt>
                <c:pt idx="1973">
                  <c:v>0.94741833447460155</c:v>
                </c:pt>
                <c:pt idx="1974">
                  <c:v>0.94741099024507969</c:v>
                </c:pt>
                <c:pt idx="1975">
                  <c:v>0.94740883320802272</c:v>
                </c:pt>
                <c:pt idx="1976">
                  <c:v>0.94739851262019226</c:v>
                </c:pt>
                <c:pt idx="1977">
                  <c:v>0.94737773478894383</c:v>
                </c:pt>
                <c:pt idx="1978">
                  <c:v>0.94737154394803269</c:v>
                </c:pt>
                <c:pt idx="1979">
                  <c:v>0.94735195285202656</c:v>
                </c:pt>
                <c:pt idx="1980">
                  <c:v>0.94734598563852501</c:v>
                </c:pt>
                <c:pt idx="1981">
                  <c:v>0.94733611179461941</c:v>
                </c:pt>
                <c:pt idx="1982">
                  <c:v>0.94733562682054206</c:v>
                </c:pt>
                <c:pt idx="1983">
                  <c:v>0.94733282510955397</c:v>
                </c:pt>
                <c:pt idx="1984">
                  <c:v>0.94732161625160149</c:v>
                </c:pt>
                <c:pt idx="1985">
                  <c:v>0.94731923590548972</c:v>
                </c:pt>
                <c:pt idx="1986">
                  <c:v>0.94731832458304222</c:v>
                </c:pt>
                <c:pt idx="1987">
                  <c:v>0.94731636299039823</c:v>
                </c:pt>
                <c:pt idx="1988">
                  <c:v>0.9473141740232025</c:v>
                </c:pt>
                <c:pt idx="1989">
                  <c:v>0.94730326749059857</c:v>
                </c:pt>
                <c:pt idx="1990">
                  <c:v>0.94729462139423082</c:v>
                </c:pt>
                <c:pt idx="1991">
                  <c:v>0.94729207356770828</c:v>
                </c:pt>
                <c:pt idx="1992">
                  <c:v>0.94729006271189864</c:v>
                </c:pt>
                <c:pt idx="1993">
                  <c:v>0.94728857054746241</c:v>
                </c:pt>
                <c:pt idx="1994">
                  <c:v>0.94728222451948219</c:v>
                </c:pt>
                <c:pt idx="1995">
                  <c:v>0.94725704022021884</c:v>
                </c:pt>
                <c:pt idx="1996">
                  <c:v>0.94724850219686363</c:v>
                </c:pt>
                <c:pt idx="1997">
                  <c:v>0.9472475049198763</c:v>
                </c:pt>
                <c:pt idx="1998">
                  <c:v>0.94723672641636003</c:v>
                </c:pt>
                <c:pt idx="1999">
                  <c:v>0.94723066047778781</c:v>
                </c:pt>
                <c:pt idx="2000">
                  <c:v>0.947228167000151</c:v>
                </c:pt>
                <c:pt idx="2001">
                  <c:v>0.94722111077397719</c:v>
                </c:pt>
                <c:pt idx="2002">
                  <c:v>0.94721849545259673</c:v>
                </c:pt>
                <c:pt idx="2003">
                  <c:v>0.94721575381759016</c:v>
                </c:pt>
                <c:pt idx="2004">
                  <c:v>0.94720859824602233</c:v>
                </c:pt>
                <c:pt idx="2005">
                  <c:v>0.94719573652137368</c:v>
                </c:pt>
                <c:pt idx="2006">
                  <c:v>0.94718739343067959</c:v>
                </c:pt>
                <c:pt idx="2007">
                  <c:v>0.9471809874818431</c:v>
                </c:pt>
                <c:pt idx="2008">
                  <c:v>0.94717315233863042</c:v>
                </c:pt>
                <c:pt idx="2009">
                  <c:v>0.94714973364387145</c:v>
                </c:pt>
                <c:pt idx="2010">
                  <c:v>0.94714610946186228</c:v>
                </c:pt>
                <c:pt idx="2011">
                  <c:v>0.94714084026546885</c:v>
                </c:pt>
                <c:pt idx="2012">
                  <c:v>0.94714026848736044</c:v>
                </c:pt>
                <c:pt idx="2013">
                  <c:v>0.9471344527893909</c:v>
                </c:pt>
                <c:pt idx="2014">
                  <c:v>0.94713122181056697</c:v>
                </c:pt>
                <c:pt idx="2015">
                  <c:v>0.9471148755176958</c:v>
                </c:pt>
                <c:pt idx="2016">
                  <c:v>0.94710368946982892</c:v>
                </c:pt>
                <c:pt idx="2017">
                  <c:v>0.94709779333388</c:v>
                </c:pt>
                <c:pt idx="2018">
                  <c:v>0.9470951248220606</c:v>
                </c:pt>
                <c:pt idx="2019">
                  <c:v>0.94707189964746652</c:v>
                </c:pt>
                <c:pt idx="2020">
                  <c:v>0.9470644707604402</c:v>
                </c:pt>
                <c:pt idx="2021">
                  <c:v>0.94705910834886842</c:v>
                </c:pt>
                <c:pt idx="2022">
                  <c:v>0.94705352829455891</c:v>
                </c:pt>
                <c:pt idx="2023">
                  <c:v>0.94705263105916959</c:v>
                </c:pt>
                <c:pt idx="2024">
                  <c:v>0.94705019839818605</c:v>
                </c:pt>
                <c:pt idx="2025">
                  <c:v>0.94703089084391423</c:v>
                </c:pt>
                <c:pt idx="2026">
                  <c:v>0.94702609080188682</c:v>
                </c:pt>
                <c:pt idx="2027">
                  <c:v>0.94702076513911615</c:v>
                </c:pt>
                <c:pt idx="2028">
                  <c:v>0.94702060530891985</c:v>
                </c:pt>
                <c:pt idx="2029">
                  <c:v>0.94701373753141693</c:v>
                </c:pt>
                <c:pt idx="2030">
                  <c:v>0.94700671623786215</c:v>
                </c:pt>
                <c:pt idx="2031">
                  <c:v>0.94699432363483238</c:v>
                </c:pt>
                <c:pt idx="2032">
                  <c:v>0.94697600969042661</c:v>
                </c:pt>
                <c:pt idx="2033">
                  <c:v>0.94697524005938061</c:v>
                </c:pt>
                <c:pt idx="2034">
                  <c:v>0.94697384061466372</c:v>
                </c:pt>
                <c:pt idx="2035">
                  <c:v>0.94696631915557405</c:v>
                </c:pt>
                <c:pt idx="2036">
                  <c:v>0.94695820903593853</c:v>
                </c:pt>
                <c:pt idx="2037">
                  <c:v>0.94692788538658967</c:v>
                </c:pt>
                <c:pt idx="2038">
                  <c:v>0.94691775080472107</c:v>
                </c:pt>
                <c:pt idx="2039">
                  <c:v>0.94690578457765728</c:v>
                </c:pt>
                <c:pt idx="2040">
                  <c:v>0.9469056906600577</c:v>
                </c:pt>
                <c:pt idx="2041">
                  <c:v>0.94687166210998741</c:v>
                </c:pt>
                <c:pt idx="2042">
                  <c:v>0.94685958928679315</c:v>
                </c:pt>
                <c:pt idx="2043">
                  <c:v>0.94685941791878481</c:v>
                </c:pt>
                <c:pt idx="2044">
                  <c:v>0.94684905860491431</c:v>
                </c:pt>
                <c:pt idx="2045">
                  <c:v>0.94684853480508335</c:v>
                </c:pt>
                <c:pt idx="2046">
                  <c:v>0.94684794797735694</c:v>
                </c:pt>
                <c:pt idx="2047">
                  <c:v>0.94684383420412721</c:v>
                </c:pt>
                <c:pt idx="2048">
                  <c:v>0.94682986572842787</c:v>
                </c:pt>
                <c:pt idx="2049">
                  <c:v>0.94682801444575471</c:v>
                </c:pt>
                <c:pt idx="2050">
                  <c:v>0.94682095854413817</c:v>
                </c:pt>
                <c:pt idx="2051">
                  <c:v>0.94679630373802315</c:v>
                </c:pt>
                <c:pt idx="2052">
                  <c:v>0.94679582513319016</c:v>
                </c:pt>
                <c:pt idx="2053">
                  <c:v>0.94678490825296169</c:v>
                </c:pt>
                <c:pt idx="2054">
                  <c:v>0.94678230153386578</c:v>
                </c:pt>
                <c:pt idx="2055">
                  <c:v>0.94677496034005859</c:v>
                </c:pt>
                <c:pt idx="2056">
                  <c:v>0.94676293141408341</c:v>
                </c:pt>
                <c:pt idx="2057">
                  <c:v>0.94676242404513888</c:v>
                </c:pt>
                <c:pt idx="2058">
                  <c:v>0.94674931016079211</c:v>
                </c:pt>
                <c:pt idx="2059">
                  <c:v>0.94674305652529522</c:v>
                </c:pt>
                <c:pt idx="2060">
                  <c:v>0.9467406372923951</c:v>
                </c:pt>
                <c:pt idx="2061">
                  <c:v>0.94672358071372997</c:v>
                </c:pt>
                <c:pt idx="2062">
                  <c:v>0.94671969393650668</c:v>
                </c:pt>
                <c:pt idx="2063">
                  <c:v>0.94670708164488915</c:v>
                </c:pt>
                <c:pt idx="2064">
                  <c:v>0.94670685132344568</c:v>
                </c:pt>
                <c:pt idx="2065">
                  <c:v>0.94669323249403481</c:v>
                </c:pt>
                <c:pt idx="2066">
                  <c:v>0.94667880596408349</c:v>
                </c:pt>
                <c:pt idx="2067">
                  <c:v>0.94667620772148553</c:v>
                </c:pt>
                <c:pt idx="2068">
                  <c:v>0.94667041912564454</c:v>
                </c:pt>
                <c:pt idx="2069">
                  <c:v>0.94666284336877327</c:v>
                </c:pt>
                <c:pt idx="2070">
                  <c:v>0.94665808345146407</c:v>
                </c:pt>
                <c:pt idx="2071">
                  <c:v>0.94663875395076569</c:v>
                </c:pt>
                <c:pt idx="2072">
                  <c:v>0.94663221308833012</c:v>
                </c:pt>
                <c:pt idx="2073">
                  <c:v>0.9465961571122492</c:v>
                </c:pt>
                <c:pt idx="2074">
                  <c:v>0.94659571295616607</c:v>
                </c:pt>
                <c:pt idx="2075">
                  <c:v>0.946590523831907</c:v>
                </c:pt>
                <c:pt idx="2076">
                  <c:v>0.94657881181318682</c:v>
                </c:pt>
                <c:pt idx="2077">
                  <c:v>0.94656887081045149</c:v>
                </c:pt>
                <c:pt idx="2078">
                  <c:v>0.94656377980753714</c:v>
                </c:pt>
                <c:pt idx="2079">
                  <c:v>0.94655529374084924</c:v>
                </c:pt>
                <c:pt idx="2080">
                  <c:v>0.94655377224153359</c:v>
                </c:pt>
                <c:pt idx="2081">
                  <c:v>0.94654413834286755</c:v>
                </c:pt>
                <c:pt idx="2082">
                  <c:v>0.94654181214665578</c:v>
                </c:pt>
                <c:pt idx="2083">
                  <c:v>0.94654023598251025</c:v>
                </c:pt>
                <c:pt idx="2084">
                  <c:v>0.94652499160600279</c:v>
                </c:pt>
                <c:pt idx="2085">
                  <c:v>0.94652066274179125</c:v>
                </c:pt>
                <c:pt idx="2086">
                  <c:v>0.94651421440972228</c:v>
                </c:pt>
                <c:pt idx="2087">
                  <c:v>0.94650807675737414</c:v>
                </c:pt>
                <c:pt idx="2088">
                  <c:v>0.94650311744908522</c:v>
                </c:pt>
                <c:pt idx="2089">
                  <c:v>0.94649189046722004</c:v>
                </c:pt>
                <c:pt idx="2090">
                  <c:v>0.94648443853692255</c:v>
                </c:pt>
                <c:pt idx="2091">
                  <c:v>0.94647013543687364</c:v>
                </c:pt>
                <c:pt idx="2092">
                  <c:v>0.94646941077449631</c:v>
                </c:pt>
                <c:pt idx="2093">
                  <c:v>0.94646711223551916</c:v>
                </c:pt>
                <c:pt idx="2094">
                  <c:v>0.94646411141096876</c:v>
                </c:pt>
                <c:pt idx="2095">
                  <c:v>0.946452164235695</c:v>
                </c:pt>
                <c:pt idx="2096">
                  <c:v>0.9464435461232491</c:v>
                </c:pt>
                <c:pt idx="2097">
                  <c:v>0.94644022306514475</c:v>
                </c:pt>
                <c:pt idx="2098">
                  <c:v>0.94643834974951868</c:v>
                </c:pt>
                <c:pt idx="2099">
                  <c:v>0.94642885402599597</c:v>
                </c:pt>
                <c:pt idx="2100">
                  <c:v>0.94642125571646341</c:v>
                </c:pt>
                <c:pt idx="2101">
                  <c:v>0.94642063007450039</c:v>
                </c:pt>
                <c:pt idx="2102">
                  <c:v>0.94641618809949757</c:v>
                </c:pt>
                <c:pt idx="2103">
                  <c:v>0.94638895515267174</c:v>
                </c:pt>
                <c:pt idx="2104">
                  <c:v>0.94636946357210383</c:v>
                </c:pt>
                <c:pt idx="2105">
                  <c:v>0.94636452002361415</c:v>
                </c:pt>
                <c:pt idx="2106">
                  <c:v>0.94635938817136322</c:v>
                </c:pt>
                <c:pt idx="2107">
                  <c:v>0.94635890685405932</c:v>
                </c:pt>
                <c:pt idx="2108">
                  <c:v>0.94634143590140263</c:v>
                </c:pt>
                <c:pt idx="2109">
                  <c:v>0.94633049149773008</c:v>
                </c:pt>
                <c:pt idx="2110">
                  <c:v>0.94628803813374129</c:v>
                </c:pt>
                <c:pt idx="2111">
                  <c:v>0.94628691568453838</c:v>
                </c:pt>
                <c:pt idx="2112">
                  <c:v>0.94627748485737584</c:v>
                </c:pt>
                <c:pt idx="2113">
                  <c:v>0.94627321267219044</c:v>
                </c:pt>
                <c:pt idx="2114">
                  <c:v>0.94626213844422447</c:v>
                </c:pt>
                <c:pt idx="2115">
                  <c:v>0.94625929100699557</c:v>
                </c:pt>
                <c:pt idx="2116">
                  <c:v>0.94625810650569953</c:v>
                </c:pt>
                <c:pt idx="2117">
                  <c:v>0.94625253050866787</c:v>
                </c:pt>
                <c:pt idx="2118">
                  <c:v>0.94625227418664382</c:v>
                </c:pt>
                <c:pt idx="2119">
                  <c:v>0.94624905551437044</c:v>
                </c:pt>
                <c:pt idx="2120">
                  <c:v>0.94623140687541696</c:v>
                </c:pt>
                <c:pt idx="2121">
                  <c:v>0.9462291706004532</c:v>
                </c:pt>
                <c:pt idx="2122">
                  <c:v>0.94621809374136501</c:v>
                </c:pt>
                <c:pt idx="2123">
                  <c:v>0.94620925678602363</c:v>
                </c:pt>
                <c:pt idx="2124">
                  <c:v>0.94619773526497075</c:v>
                </c:pt>
                <c:pt idx="2125">
                  <c:v>0.94619389748086735</c:v>
                </c:pt>
                <c:pt idx="2126">
                  <c:v>0.94614889505026223</c:v>
                </c:pt>
                <c:pt idx="2127">
                  <c:v>0.94613950400253999</c:v>
                </c:pt>
                <c:pt idx="2128">
                  <c:v>0.94613415093591369</c:v>
                </c:pt>
                <c:pt idx="2129">
                  <c:v>0.94613044769748988</c:v>
                </c:pt>
                <c:pt idx="2130">
                  <c:v>0.94612243314474109</c:v>
                </c:pt>
                <c:pt idx="2131">
                  <c:v>0.94611699380165293</c:v>
                </c:pt>
                <c:pt idx="2132">
                  <c:v>0.94610700357388389</c:v>
                </c:pt>
                <c:pt idx="2133">
                  <c:v>0.94610505321660621</c:v>
                </c:pt>
                <c:pt idx="2134">
                  <c:v>0.94610231344856666</c:v>
                </c:pt>
                <c:pt idx="2135">
                  <c:v>0.94609681977791771</c:v>
                </c:pt>
                <c:pt idx="2136">
                  <c:v>0.94608338025151462</c:v>
                </c:pt>
                <c:pt idx="2137">
                  <c:v>0.94607572505957538</c:v>
                </c:pt>
                <c:pt idx="2138">
                  <c:v>0.94607234835405152</c:v>
                </c:pt>
                <c:pt idx="2139">
                  <c:v>0.94606943301130719</c:v>
                </c:pt>
                <c:pt idx="2140">
                  <c:v>0.9460686151705795</c:v>
                </c:pt>
                <c:pt idx="2141">
                  <c:v>0.94606712294611628</c:v>
                </c:pt>
                <c:pt idx="2142">
                  <c:v>0.94605375954468329</c:v>
                </c:pt>
                <c:pt idx="2143">
                  <c:v>0.94604975962354099</c:v>
                </c:pt>
                <c:pt idx="2144">
                  <c:v>0.94604454731129184</c:v>
                </c:pt>
                <c:pt idx="2145">
                  <c:v>0.94603841145833334</c:v>
                </c:pt>
                <c:pt idx="2146">
                  <c:v>0.94603561269987702</c:v>
                </c:pt>
                <c:pt idx="2147">
                  <c:v>0.94603156862551374</c:v>
                </c:pt>
                <c:pt idx="2148">
                  <c:v>0.94603012317376434</c:v>
                </c:pt>
                <c:pt idx="2149">
                  <c:v>0.94601776403024651</c:v>
                </c:pt>
                <c:pt idx="2150">
                  <c:v>0.9460166146388086</c:v>
                </c:pt>
                <c:pt idx="2151">
                  <c:v>0.94601409903859146</c:v>
                </c:pt>
                <c:pt idx="2152">
                  <c:v>0.94600450827330795</c:v>
                </c:pt>
                <c:pt idx="2153">
                  <c:v>0.94600335082650677</c:v>
                </c:pt>
                <c:pt idx="2154">
                  <c:v>0.94599501291910804</c:v>
                </c:pt>
                <c:pt idx="2155">
                  <c:v>0.94599386320039258</c:v>
                </c:pt>
                <c:pt idx="2156">
                  <c:v>0.94597388294728768</c:v>
                </c:pt>
                <c:pt idx="2157">
                  <c:v>0.94595670177937263</c:v>
                </c:pt>
                <c:pt idx="2158">
                  <c:v>0.94594933448152274</c:v>
                </c:pt>
                <c:pt idx="2159">
                  <c:v>0.94594159096112218</c:v>
                </c:pt>
                <c:pt idx="2160">
                  <c:v>0.9459413531037415</c:v>
                </c:pt>
                <c:pt idx="2161">
                  <c:v>0.94593799666443956</c:v>
                </c:pt>
                <c:pt idx="2162">
                  <c:v>0.94593294819879181</c:v>
                </c:pt>
                <c:pt idx="2163">
                  <c:v>0.94593119177018636</c:v>
                </c:pt>
                <c:pt idx="2164">
                  <c:v>0.94592844834262702</c:v>
                </c:pt>
                <c:pt idx="2165">
                  <c:v>0.94590505134301839</c:v>
                </c:pt>
                <c:pt idx="2166">
                  <c:v>0.94589459135463716</c:v>
                </c:pt>
                <c:pt idx="2167">
                  <c:v>0.945891659562759</c:v>
                </c:pt>
                <c:pt idx="2168">
                  <c:v>0.9458887725210291</c:v>
                </c:pt>
                <c:pt idx="2169">
                  <c:v>0.94587889505088873</c:v>
                </c:pt>
                <c:pt idx="2170">
                  <c:v>0.94587650447137439</c:v>
                </c:pt>
                <c:pt idx="2171">
                  <c:v>0.94583641643691208</c:v>
                </c:pt>
                <c:pt idx="2172">
                  <c:v>0.945824744158967</c:v>
                </c:pt>
                <c:pt idx="2173">
                  <c:v>0.94582105844000164</c:v>
                </c:pt>
                <c:pt idx="2174">
                  <c:v>0.94580507724751961</c:v>
                </c:pt>
                <c:pt idx="2175">
                  <c:v>0.94580070151759466</c:v>
                </c:pt>
                <c:pt idx="2176">
                  <c:v>0.9457944919130562</c:v>
                </c:pt>
                <c:pt idx="2177">
                  <c:v>0.94578888816660367</c:v>
                </c:pt>
                <c:pt idx="2178">
                  <c:v>0.94578242199489715</c:v>
                </c:pt>
                <c:pt idx="2179">
                  <c:v>0.94577205882352944</c:v>
                </c:pt>
                <c:pt idx="2180">
                  <c:v>0.94576876790260977</c:v>
                </c:pt>
                <c:pt idx="2181">
                  <c:v>0.94576816564563948</c:v>
                </c:pt>
                <c:pt idx="2182">
                  <c:v>0.94573582477881124</c:v>
                </c:pt>
                <c:pt idx="2183">
                  <c:v>0.94572396364254163</c:v>
                </c:pt>
                <c:pt idx="2184">
                  <c:v>0.94572130690134659</c:v>
                </c:pt>
                <c:pt idx="2185">
                  <c:v>0.9457202020772455</c:v>
                </c:pt>
                <c:pt idx="2186">
                  <c:v>0.94570924799078648</c:v>
                </c:pt>
                <c:pt idx="2187">
                  <c:v>0.94570022922980834</c:v>
                </c:pt>
                <c:pt idx="2188">
                  <c:v>0.94568582783784849</c:v>
                </c:pt>
                <c:pt idx="2189">
                  <c:v>0.94567456123849147</c:v>
                </c:pt>
                <c:pt idx="2190">
                  <c:v>0.94567283219723797</c:v>
                </c:pt>
                <c:pt idx="2191">
                  <c:v>0.94566275766519015</c:v>
                </c:pt>
                <c:pt idx="2192">
                  <c:v>0.94566265231336655</c:v>
                </c:pt>
                <c:pt idx="2193">
                  <c:v>0.94566129751263994</c:v>
                </c:pt>
                <c:pt idx="2194">
                  <c:v>0.94563579084185945</c:v>
                </c:pt>
                <c:pt idx="2195">
                  <c:v>0.94563522233923658</c:v>
                </c:pt>
                <c:pt idx="2196">
                  <c:v>0.94560764365393668</c:v>
                </c:pt>
                <c:pt idx="2197">
                  <c:v>0.94560451133578427</c:v>
                </c:pt>
                <c:pt idx="2198">
                  <c:v>0.94559221644967451</c:v>
                </c:pt>
                <c:pt idx="2199">
                  <c:v>0.94555604692988382</c:v>
                </c:pt>
                <c:pt idx="2200">
                  <c:v>0.94555085814941553</c:v>
                </c:pt>
                <c:pt idx="2201">
                  <c:v>0.94554765726758383</c:v>
                </c:pt>
                <c:pt idx="2202">
                  <c:v>0.94553198207260369</c:v>
                </c:pt>
                <c:pt idx="2203">
                  <c:v>0.94553011310634327</c:v>
                </c:pt>
                <c:pt idx="2204">
                  <c:v>0.94551202278471957</c:v>
                </c:pt>
                <c:pt idx="2205">
                  <c:v>0.94551085445769112</c:v>
                </c:pt>
                <c:pt idx="2206">
                  <c:v>0.94550132235127915</c:v>
                </c:pt>
                <c:pt idx="2207">
                  <c:v>0.94549820355988046</c:v>
                </c:pt>
                <c:pt idx="2208">
                  <c:v>0.94548685251708198</c:v>
                </c:pt>
                <c:pt idx="2209">
                  <c:v>0.94547515916601865</c:v>
                </c:pt>
                <c:pt idx="2210">
                  <c:v>0.94546529195953644</c:v>
                </c:pt>
                <c:pt idx="2211">
                  <c:v>0.94546437481480694</c:v>
                </c:pt>
                <c:pt idx="2212">
                  <c:v>0.94546293244646851</c:v>
                </c:pt>
                <c:pt idx="2213">
                  <c:v>0.94545573809115835</c:v>
                </c:pt>
                <c:pt idx="2214">
                  <c:v>0.94545189767743221</c:v>
                </c:pt>
                <c:pt idx="2215">
                  <c:v>0.94544954778885892</c:v>
                </c:pt>
                <c:pt idx="2216">
                  <c:v>0.94544254254980531</c:v>
                </c:pt>
                <c:pt idx="2217">
                  <c:v>0.94543737404759276</c:v>
                </c:pt>
                <c:pt idx="2218">
                  <c:v>0.94543078765294675</c:v>
                </c:pt>
                <c:pt idx="2219">
                  <c:v>0.94541116171975548</c:v>
                </c:pt>
                <c:pt idx="2220">
                  <c:v>0.9453821853320119</c:v>
                </c:pt>
                <c:pt idx="2221">
                  <c:v>0.94535955658304993</c:v>
                </c:pt>
                <c:pt idx="2222">
                  <c:v>0.94535742537000444</c:v>
                </c:pt>
                <c:pt idx="2223">
                  <c:v>0.94535611710458434</c:v>
                </c:pt>
                <c:pt idx="2224">
                  <c:v>0.94535590862405716</c:v>
                </c:pt>
                <c:pt idx="2225">
                  <c:v>0.94535156476791105</c:v>
                </c:pt>
                <c:pt idx="2226">
                  <c:v>0.94533188645490118</c:v>
                </c:pt>
                <c:pt idx="2227">
                  <c:v>0.94533155010534531</c:v>
                </c:pt>
                <c:pt idx="2228">
                  <c:v>0.94532717674797828</c:v>
                </c:pt>
                <c:pt idx="2229">
                  <c:v>0.94532537897792435</c:v>
                </c:pt>
                <c:pt idx="2230">
                  <c:v>0.94532376449211397</c:v>
                </c:pt>
                <c:pt idx="2231">
                  <c:v>0.94531982046466556</c:v>
                </c:pt>
                <c:pt idx="2232">
                  <c:v>0.94531805421963866</c:v>
                </c:pt>
                <c:pt idx="2233">
                  <c:v>0.9453150450953185</c:v>
                </c:pt>
                <c:pt idx="2234">
                  <c:v>0.94531290401521872</c:v>
                </c:pt>
                <c:pt idx="2235">
                  <c:v>0.94530291187418858</c:v>
                </c:pt>
                <c:pt idx="2236">
                  <c:v>0.94530250207015964</c:v>
                </c:pt>
                <c:pt idx="2237">
                  <c:v>0.94529012164584569</c:v>
                </c:pt>
                <c:pt idx="2238">
                  <c:v>0.94527191086383378</c:v>
                </c:pt>
                <c:pt idx="2239">
                  <c:v>0.94526767392203126</c:v>
                </c:pt>
                <c:pt idx="2240">
                  <c:v>0.94525947606822469</c:v>
                </c:pt>
                <c:pt idx="2241">
                  <c:v>0.94524669964052122</c:v>
                </c:pt>
                <c:pt idx="2242">
                  <c:v>0.94524557072446791</c:v>
                </c:pt>
                <c:pt idx="2243">
                  <c:v>0.94523261372785827</c:v>
                </c:pt>
                <c:pt idx="2244">
                  <c:v>0.94522024022092199</c:v>
                </c:pt>
                <c:pt idx="2245">
                  <c:v>0.94519773168278609</c:v>
                </c:pt>
                <c:pt idx="2246">
                  <c:v>0.94519352126103229</c:v>
                </c:pt>
                <c:pt idx="2247">
                  <c:v>0.94518203163209158</c:v>
                </c:pt>
                <c:pt idx="2248">
                  <c:v>0.94516782904917473</c:v>
                </c:pt>
                <c:pt idx="2249">
                  <c:v>0.94515640446507032</c:v>
                </c:pt>
                <c:pt idx="2250">
                  <c:v>0.94515589482921625</c:v>
                </c:pt>
                <c:pt idx="2251">
                  <c:v>0.94515235306538159</c:v>
                </c:pt>
                <c:pt idx="2252">
                  <c:v>0.94514656066894531</c:v>
                </c:pt>
                <c:pt idx="2253">
                  <c:v>0.94514387123320964</c:v>
                </c:pt>
                <c:pt idx="2254">
                  <c:v>0.94513493582774188</c:v>
                </c:pt>
                <c:pt idx="2255">
                  <c:v>0.94512409142269294</c:v>
                </c:pt>
                <c:pt idx="2256">
                  <c:v>0.94512020553673171</c:v>
                </c:pt>
                <c:pt idx="2257">
                  <c:v>0.94510576069496111</c:v>
                </c:pt>
                <c:pt idx="2258">
                  <c:v>0.94509951230901612</c:v>
                </c:pt>
                <c:pt idx="2259">
                  <c:v>0.94509202646940416</c:v>
                </c:pt>
                <c:pt idx="2260">
                  <c:v>0.94508969355735617</c:v>
                </c:pt>
                <c:pt idx="2261">
                  <c:v>0.94508310107632476</c:v>
                </c:pt>
                <c:pt idx="2262">
                  <c:v>0.94507679937757694</c:v>
                </c:pt>
                <c:pt idx="2263">
                  <c:v>0.94507269163008323</c:v>
                </c:pt>
                <c:pt idx="2264">
                  <c:v>0.94504800815588053</c:v>
                </c:pt>
                <c:pt idx="2265">
                  <c:v>0.94504471628289477</c:v>
                </c:pt>
                <c:pt idx="2266">
                  <c:v>0.94503615876764946</c:v>
                </c:pt>
                <c:pt idx="2267">
                  <c:v>0.94503178577942604</c:v>
                </c:pt>
                <c:pt idx="2268">
                  <c:v>0.94502257814987267</c:v>
                </c:pt>
                <c:pt idx="2269">
                  <c:v>0.94501840444711538</c:v>
                </c:pt>
                <c:pt idx="2270">
                  <c:v>0.94497835255921669</c:v>
                </c:pt>
                <c:pt idx="2271">
                  <c:v>0.94496473963604921</c:v>
                </c:pt>
                <c:pt idx="2272">
                  <c:v>0.94495720146787887</c:v>
                </c:pt>
                <c:pt idx="2273">
                  <c:v>0.94495528112386473</c:v>
                </c:pt>
                <c:pt idx="2274">
                  <c:v>0.94494393940478916</c:v>
                </c:pt>
                <c:pt idx="2275">
                  <c:v>0.94493008221263897</c:v>
                </c:pt>
                <c:pt idx="2276">
                  <c:v>0.94492426529306495</c:v>
                </c:pt>
                <c:pt idx="2277">
                  <c:v>0.94491817989864868</c:v>
                </c:pt>
                <c:pt idx="2278">
                  <c:v>0.94491259940636196</c:v>
                </c:pt>
                <c:pt idx="2279">
                  <c:v>0.94490445770406328</c:v>
                </c:pt>
                <c:pt idx="2280">
                  <c:v>0.94490340177721532</c:v>
                </c:pt>
                <c:pt idx="2281">
                  <c:v>0.94489020484364861</c:v>
                </c:pt>
                <c:pt idx="2282">
                  <c:v>0.94488624769441143</c:v>
                </c:pt>
                <c:pt idx="2283">
                  <c:v>0.94488440026770104</c:v>
                </c:pt>
                <c:pt idx="2284">
                  <c:v>0.94488174613864939</c:v>
                </c:pt>
                <c:pt idx="2285">
                  <c:v>0.94486708937649522</c:v>
                </c:pt>
                <c:pt idx="2286">
                  <c:v>0.94486118225118287</c:v>
                </c:pt>
                <c:pt idx="2287">
                  <c:v>0.94484602882207636</c:v>
                </c:pt>
                <c:pt idx="2288">
                  <c:v>0.94484588757995103</c:v>
                </c:pt>
                <c:pt idx="2289">
                  <c:v>0.94483225879182897</c:v>
                </c:pt>
                <c:pt idx="2290">
                  <c:v>0.94482677634409606</c:v>
                </c:pt>
                <c:pt idx="2291">
                  <c:v>0.94482087206562715</c:v>
                </c:pt>
                <c:pt idx="2292">
                  <c:v>0.94481704305152081</c:v>
                </c:pt>
                <c:pt idx="2293">
                  <c:v>0.94481340870870234</c:v>
                </c:pt>
                <c:pt idx="2294">
                  <c:v>0.94480642353953659</c:v>
                </c:pt>
                <c:pt idx="2295">
                  <c:v>0.944795009347009</c:v>
                </c:pt>
                <c:pt idx="2296">
                  <c:v>0.94479056368556324</c:v>
                </c:pt>
                <c:pt idx="2297">
                  <c:v>0.94476820353639046</c:v>
                </c:pt>
                <c:pt idx="2298">
                  <c:v>0.94474645015967151</c:v>
                </c:pt>
                <c:pt idx="2299">
                  <c:v>0.94472490995170821</c:v>
                </c:pt>
                <c:pt idx="2300">
                  <c:v>0.94470755576031284</c:v>
                </c:pt>
                <c:pt idx="2301">
                  <c:v>0.94470254094654338</c:v>
                </c:pt>
                <c:pt idx="2302">
                  <c:v>0.94469815399010149</c:v>
                </c:pt>
                <c:pt idx="2303">
                  <c:v>0.94468601313986256</c:v>
                </c:pt>
                <c:pt idx="2304">
                  <c:v>0.94468218347980171</c:v>
                </c:pt>
                <c:pt idx="2305">
                  <c:v>0.94466426711877671</c:v>
                </c:pt>
                <c:pt idx="2306">
                  <c:v>0.9446511770630871</c:v>
                </c:pt>
                <c:pt idx="2307">
                  <c:v>0.94460695239790593</c:v>
                </c:pt>
                <c:pt idx="2308">
                  <c:v>0.94460044430382484</c:v>
                </c:pt>
                <c:pt idx="2309">
                  <c:v>0.94459931224106897</c:v>
                </c:pt>
                <c:pt idx="2310">
                  <c:v>0.94456819483716847</c:v>
                </c:pt>
                <c:pt idx="2311">
                  <c:v>0.94456276852458387</c:v>
                </c:pt>
                <c:pt idx="2312">
                  <c:v>0.94453308679467085</c:v>
                </c:pt>
                <c:pt idx="2313">
                  <c:v>0.94453042105370555</c:v>
                </c:pt>
                <c:pt idx="2314">
                  <c:v>0.94452585029241498</c:v>
                </c:pt>
                <c:pt idx="2315">
                  <c:v>0.9445180649079441</c:v>
                </c:pt>
                <c:pt idx="2316">
                  <c:v>0.94451295704250715</c:v>
                </c:pt>
                <c:pt idx="2317">
                  <c:v>0.94449396002782537</c:v>
                </c:pt>
                <c:pt idx="2318">
                  <c:v>0.94449094103005438</c:v>
                </c:pt>
                <c:pt idx="2319">
                  <c:v>0.94448782955008148</c:v>
                </c:pt>
                <c:pt idx="2320">
                  <c:v>0.94448508975814316</c:v>
                </c:pt>
                <c:pt idx="2321">
                  <c:v>0.94447968115306502</c:v>
                </c:pt>
                <c:pt idx="2322">
                  <c:v>0.94446784136404072</c:v>
                </c:pt>
                <c:pt idx="2323">
                  <c:v>0.94446308142761992</c:v>
                </c:pt>
                <c:pt idx="2324">
                  <c:v>0.9444585625094668</c:v>
                </c:pt>
                <c:pt idx="2325">
                  <c:v>0.94444943929615977</c:v>
                </c:pt>
                <c:pt idx="2326">
                  <c:v>0.94444271678331571</c:v>
                </c:pt>
                <c:pt idx="2327">
                  <c:v>0.94443226160807969</c:v>
                </c:pt>
                <c:pt idx="2328">
                  <c:v>0.94443136815866713</c:v>
                </c:pt>
                <c:pt idx="2329">
                  <c:v>0.94442523805087819</c:v>
                </c:pt>
                <c:pt idx="2330">
                  <c:v>0.94442310518431427</c:v>
                </c:pt>
                <c:pt idx="2331">
                  <c:v>0.94439343080507765</c:v>
                </c:pt>
                <c:pt idx="2332">
                  <c:v>0.94439119417991868</c:v>
                </c:pt>
                <c:pt idx="2333">
                  <c:v>0.94438391518443965</c:v>
                </c:pt>
                <c:pt idx="2334">
                  <c:v>0.94436242250865998</c:v>
                </c:pt>
                <c:pt idx="2335">
                  <c:v>0.94434873579763179</c:v>
                </c:pt>
                <c:pt idx="2336">
                  <c:v>0.94434789005744635</c:v>
                </c:pt>
                <c:pt idx="2337">
                  <c:v>0.94434658035419416</c:v>
                </c:pt>
                <c:pt idx="2338">
                  <c:v>0.94434299729725291</c:v>
                </c:pt>
                <c:pt idx="2339">
                  <c:v>0.94431522914341515</c:v>
                </c:pt>
                <c:pt idx="2340">
                  <c:v>0.94431193776516975</c:v>
                </c:pt>
                <c:pt idx="2341">
                  <c:v>0.94431064986464219</c:v>
                </c:pt>
                <c:pt idx="2342">
                  <c:v>0.94430556678221245</c:v>
                </c:pt>
                <c:pt idx="2343">
                  <c:v>0.94429934966791551</c:v>
                </c:pt>
                <c:pt idx="2344">
                  <c:v>0.94429555697982137</c:v>
                </c:pt>
                <c:pt idx="2345">
                  <c:v>0.9442954121330972</c:v>
                </c:pt>
                <c:pt idx="2346">
                  <c:v>0.94429130797173566</c:v>
                </c:pt>
                <c:pt idx="2347">
                  <c:v>0.94428605415029465</c:v>
                </c:pt>
                <c:pt idx="2348">
                  <c:v>0.94427591333781946</c:v>
                </c:pt>
                <c:pt idx="2349">
                  <c:v>0.94427283533845852</c:v>
                </c:pt>
                <c:pt idx="2350">
                  <c:v>0.94424758116497221</c:v>
                </c:pt>
                <c:pt idx="2351">
                  <c:v>0.94424474259317426</c:v>
                </c:pt>
                <c:pt idx="2352">
                  <c:v>0.94421545996297629</c:v>
                </c:pt>
                <c:pt idx="2353">
                  <c:v>0.94419988614684625</c:v>
                </c:pt>
                <c:pt idx="2354">
                  <c:v>0.94419623226430582</c:v>
                </c:pt>
                <c:pt idx="2355">
                  <c:v>0.94417592157716279</c:v>
                </c:pt>
                <c:pt idx="2356">
                  <c:v>0.94417218640977585</c:v>
                </c:pt>
                <c:pt idx="2357">
                  <c:v>0.94414281989055682</c:v>
                </c:pt>
                <c:pt idx="2358">
                  <c:v>0.94413749207841591</c:v>
                </c:pt>
                <c:pt idx="2359">
                  <c:v>0.94412720962818519</c:v>
                </c:pt>
                <c:pt idx="2360">
                  <c:v>0.94412465916282018</c:v>
                </c:pt>
                <c:pt idx="2361">
                  <c:v>0.94412319214876028</c:v>
                </c:pt>
                <c:pt idx="2362">
                  <c:v>0.94412315240256861</c:v>
                </c:pt>
                <c:pt idx="2363">
                  <c:v>0.94410239042681909</c:v>
                </c:pt>
                <c:pt idx="2364">
                  <c:v>0.94410237186114432</c:v>
                </c:pt>
                <c:pt idx="2365">
                  <c:v>0.94410177787957239</c:v>
                </c:pt>
                <c:pt idx="2366">
                  <c:v>0.94409624133026804</c:v>
                </c:pt>
                <c:pt idx="2367">
                  <c:v>0.94409105655639325</c:v>
                </c:pt>
                <c:pt idx="2368">
                  <c:v>0.94405966079273163</c:v>
                </c:pt>
                <c:pt idx="2369">
                  <c:v>0.94405252727365419</c:v>
                </c:pt>
                <c:pt idx="2370">
                  <c:v>0.94401464485597497</c:v>
                </c:pt>
                <c:pt idx="2371">
                  <c:v>0.94401093546254711</c:v>
                </c:pt>
                <c:pt idx="2372">
                  <c:v>0.94399225071425596</c:v>
                </c:pt>
                <c:pt idx="2373">
                  <c:v>0.94399215304867712</c:v>
                </c:pt>
                <c:pt idx="2374">
                  <c:v>0.94397572714836742</c:v>
                </c:pt>
                <c:pt idx="2375">
                  <c:v>0.94397443240321255</c:v>
                </c:pt>
                <c:pt idx="2376">
                  <c:v>0.94396496819949405</c:v>
                </c:pt>
                <c:pt idx="2377">
                  <c:v>0.94396093490706934</c:v>
                </c:pt>
                <c:pt idx="2378">
                  <c:v>0.94394443665919281</c:v>
                </c:pt>
                <c:pt idx="2379">
                  <c:v>0.94394027715703799</c:v>
                </c:pt>
                <c:pt idx="2380">
                  <c:v>0.9439214319776752</c:v>
                </c:pt>
                <c:pt idx="2381">
                  <c:v>0.94392132151503572</c:v>
                </c:pt>
                <c:pt idx="2382">
                  <c:v>0.94392067365700183</c:v>
                </c:pt>
                <c:pt idx="2383">
                  <c:v>0.94391534314184133</c:v>
                </c:pt>
                <c:pt idx="2384">
                  <c:v>0.94391252491984545</c:v>
                </c:pt>
                <c:pt idx="2385">
                  <c:v>0.94391173890777547</c:v>
                </c:pt>
                <c:pt idx="2386">
                  <c:v>0.94389463725842926</c:v>
                </c:pt>
                <c:pt idx="2387">
                  <c:v>0.94389059847198642</c:v>
                </c:pt>
                <c:pt idx="2388">
                  <c:v>0.94388544926360818</c:v>
                </c:pt>
                <c:pt idx="2389">
                  <c:v>0.94388515526179073</c:v>
                </c:pt>
                <c:pt idx="2390">
                  <c:v>0.9438626459421946</c:v>
                </c:pt>
                <c:pt idx="2391">
                  <c:v>0.94385006769586199</c:v>
                </c:pt>
                <c:pt idx="2392">
                  <c:v>0.943820346112477</c:v>
                </c:pt>
                <c:pt idx="2393">
                  <c:v>0.94381118546966136</c:v>
                </c:pt>
                <c:pt idx="2394">
                  <c:v>0.94380944992238924</c:v>
                </c:pt>
                <c:pt idx="2395">
                  <c:v>0.94379742791868126</c:v>
                </c:pt>
                <c:pt idx="2396">
                  <c:v>0.94379475528672785</c:v>
                </c:pt>
                <c:pt idx="2397">
                  <c:v>0.94378665731639466</c:v>
                </c:pt>
                <c:pt idx="2398">
                  <c:v>0.9437842562990314</c:v>
                </c:pt>
                <c:pt idx="2399">
                  <c:v>0.94377624846319741</c:v>
                </c:pt>
                <c:pt idx="2400">
                  <c:v>0.94376581884948507</c:v>
                </c:pt>
                <c:pt idx="2401">
                  <c:v>0.94372811666349088</c:v>
                </c:pt>
                <c:pt idx="2402">
                  <c:v>0.94372563153716849</c:v>
                </c:pt>
                <c:pt idx="2403">
                  <c:v>0.9437209267652672</c:v>
                </c:pt>
                <c:pt idx="2404">
                  <c:v>0.94371445433249612</c:v>
                </c:pt>
                <c:pt idx="2405">
                  <c:v>0.94369927798738695</c:v>
                </c:pt>
                <c:pt idx="2406">
                  <c:v>0.94369903721413484</c:v>
                </c:pt>
                <c:pt idx="2407">
                  <c:v>0.94369196670106603</c:v>
                </c:pt>
                <c:pt idx="2408">
                  <c:v>0.94368299790222188</c:v>
                </c:pt>
                <c:pt idx="2409">
                  <c:v>0.94367133872433084</c:v>
                </c:pt>
                <c:pt idx="2410">
                  <c:v>0.94365111635916854</c:v>
                </c:pt>
                <c:pt idx="2411">
                  <c:v>0.94363898969838989</c:v>
                </c:pt>
                <c:pt idx="2412">
                  <c:v>0.94363530146611196</c:v>
                </c:pt>
                <c:pt idx="2413">
                  <c:v>0.94361857624797074</c:v>
                </c:pt>
                <c:pt idx="2414">
                  <c:v>0.94361665633852687</c:v>
                </c:pt>
                <c:pt idx="2415">
                  <c:v>0.94361189026257764</c:v>
                </c:pt>
                <c:pt idx="2416">
                  <c:v>0.94360803674768523</c:v>
                </c:pt>
                <c:pt idx="2417">
                  <c:v>0.94360223661402154</c:v>
                </c:pt>
                <c:pt idx="2418">
                  <c:v>0.94360054159745288</c:v>
                </c:pt>
                <c:pt idx="2419">
                  <c:v>0.94359348139128196</c:v>
                </c:pt>
                <c:pt idx="2420">
                  <c:v>0.94357374649179615</c:v>
                </c:pt>
                <c:pt idx="2421">
                  <c:v>0.94353973113738743</c:v>
                </c:pt>
                <c:pt idx="2422">
                  <c:v>0.94353735506753933</c:v>
                </c:pt>
                <c:pt idx="2423">
                  <c:v>0.94351600547889614</c:v>
                </c:pt>
                <c:pt idx="2424">
                  <c:v>0.94349286252302211</c:v>
                </c:pt>
                <c:pt idx="2425">
                  <c:v>0.94348179144760158</c:v>
                </c:pt>
                <c:pt idx="2426">
                  <c:v>0.9434759718782586</c:v>
                </c:pt>
                <c:pt idx="2427">
                  <c:v>0.94347046960602643</c:v>
                </c:pt>
                <c:pt idx="2428">
                  <c:v>0.94345625762827012</c:v>
                </c:pt>
                <c:pt idx="2429">
                  <c:v>0.94345295819885799</c:v>
                </c:pt>
                <c:pt idx="2430">
                  <c:v>0.94345272748898235</c:v>
                </c:pt>
                <c:pt idx="2431">
                  <c:v>0.94344721790050401</c:v>
                </c:pt>
                <c:pt idx="2432">
                  <c:v>0.94341201116004214</c:v>
                </c:pt>
                <c:pt idx="2433">
                  <c:v>0.94340343539562288</c:v>
                </c:pt>
                <c:pt idx="2434">
                  <c:v>0.94339591112601506</c:v>
                </c:pt>
                <c:pt idx="2435">
                  <c:v>0.94338844522578202</c:v>
                </c:pt>
                <c:pt idx="2436">
                  <c:v>0.94338755492523607</c:v>
                </c:pt>
                <c:pt idx="2437">
                  <c:v>0.9433731328009145</c:v>
                </c:pt>
                <c:pt idx="2438">
                  <c:v>0.94335629361347084</c:v>
                </c:pt>
                <c:pt idx="2439">
                  <c:v>0.94332151277952059</c:v>
                </c:pt>
                <c:pt idx="2440">
                  <c:v>0.94330901111528676</c:v>
                </c:pt>
                <c:pt idx="2441">
                  <c:v>0.94330439426943702</c:v>
                </c:pt>
                <c:pt idx="2442">
                  <c:v>0.94329872117328184</c:v>
                </c:pt>
                <c:pt idx="2443">
                  <c:v>0.94329072026825933</c:v>
                </c:pt>
                <c:pt idx="2444">
                  <c:v>0.94328681885213039</c:v>
                </c:pt>
                <c:pt idx="2445">
                  <c:v>0.94327748216043306</c:v>
                </c:pt>
                <c:pt idx="2446">
                  <c:v>0.94327264430719016</c:v>
                </c:pt>
                <c:pt idx="2447">
                  <c:v>0.94326595007307423</c:v>
                </c:pt>
                <c:pt idx="2448">
                  <c:v>0.943261270638725</c:v>
                </c:pt>
                <c:pt idx="2449">
                  <c:v>0.9432497920472338</c:v>
                </c:pt>
                <c:pt idx="2450">
                  <c:v>0.94323572152303758</c:v>
                </c:pt>
                <c:pt idx="2451">
                  <c:v>0.94321488745418591</c:v>
                </c:pt>
                <c:pt idx="2452">
                  <c:v>0.94318274327028973</c:v>
                </c:pt>
                <c:pt idx="2453">
                  <c:v>0.94317533258806197</c:v>
                </c:pt>
                <c:pt idx="2454">
                  <c:v>0.94316588056848405</c:v>
                </c:pt>
                <c:pt idx="2455">
                  <c:v>0.94311663040279181</c:v>
                </c:pt>
                <c:pt idx="2456">
                  <c:v>0.94309758377319253</c:v>
                </c:pt>
                <c:pt idx="2457">
                  <c:v>0.94309572149006815</c:v>
                </c:pt>
                <c:pt idx="2458">
                  <c:v>0.94307222287630066</c:v>
                </c:pt>
                <c:pt idx="2459">
                  <c:v>0.94306906960227277</c:v>
                </c:pt>
                <c:pt idx="2460">
                  <c:v>0.94304686784744263</c:v>
                </c:pt>
                <c:pt idx="2461">
                  <c:v>0.94304123761527914</c:v>
                </c:pt>
                <c:pt idx="2462">
                  <c:v>0.94303603594168905</c:v>
                </c:pt>
                <c:pt idx="2463">
                  <c:v>0.94302119800247119</c:v>
                </c:pt>
                <c:pt idx="2464">
                  <c:v>0.94301545900203432</c:v>
                </c:pt>
                <c:pt idx="2465">
                  <c:v>0.94298650317182642</c:v>
                </c:pt>
                <c:pt idx="2466">
                  <c:v>0.94298217495734482</c:v>
                </c:pt>
                <c:pt idx="2467">
                  <c:v>0.94297944283594948</c:v>
                </c:pt>
                <c:pt idx="2468">
                  <c:v>0.94297632047852442</c:v>
                </c:pt>
                <c:pt idx="2469">
                  <c:v>0.94297470971551867</c:v>
                </c:pt>
                <c:pt idx="2470">
                  <c:v>0.94296570183671968</c:v>
                </c:pt>
                <c:pt idx="2471">
                  <c:v>0.94296007588924136</c:v>
                </c:pt>
                <c:pt idx="2472">
                  <c:v>0.94295831549657538</c:v>
                </c:pt>
                <c:pt idx="2473">
                  <c:v>0.94295761185854221</c:v>
                </c:pt>
                <c:pt idx="2474">
                  <c:v>0.94295514351538723</c:v>
                </c:pt>
                <c:pt idx="2475">
                  <c:v>0.94294966199213026</c:v>
                </c:pt>
                <c:pt idx="2476">
                  <c:v>0.94294848419660848</c:v>
                </c:pt>
                <c:pt idx="2477">
                  <c:v>0.94294667292515277</c:v>
                </c:pt>
                <c:pt idx="2478">
                  <c:v>0.94293212890625</c:v>
                </c:pt>
                <c:pt idx="2479">
                  <c:v>0.94291288579279509</c:v>
                </c:pt>
                <c:pt idx="2480">
                  <c:v>0.94291262130183107</c:v>
                </c:pt>
                <c:pt idx="2481">
                  <c:v>0.94290892840826024</c:v>
                </c:pt>
                <c:pt idx="2482">
                  <c:v>0.94289377436546118</c:v>
                </c:pt>
                <c:pt idx="2483">
                  <c:v>0.942889026759826</c:v>
                </c:pt>
                <c:pt idx="2484">
                  <c:v>0.9428872250238246</c:v>
                </c:pt>
                <c:pt idx="2485">
                  <c:v>0.94288503773419441</c:v>
                </c:pt>
                <c:pt idx="2486">
                  <c:v>0.94287824775282081</c:v>
                </c:pt>
                <c:pt idx="2487">
                  <c:v>0.94287730664762548</c:v>
                </c:pt>
                <c:pt idx="2488">
                  <c:v>0.94284069711339991</c:v>
                </c:pt>
                <c:pt idx="2489">
                  <c:v>0.9428337485414785</c:v>
                </c:pt>
                <c:pt idx="2490">
                  <c:v>0.94281730742465852</c:v>
                </c:pt>
                <c:pt idx="2491">
                  <c:v>0.94280555161725599</c:v>
                </c:pt>
                <c:pt idx="2492">
                  <c:v>0.94277217679369418</c:v>
                </c:pt>
                <c:pt idx="2493">
                  <c:v>0.94276110425129245</c:v>
                </c:pt>
                <c:pt idx="2494">
                  <c:v>0.94275468945082985</c:v>
                </c:pt>
                <c:pt idx="2495">
                  <c:v>0.94273874504789501</c:v>
                </c:pt>
                <c:pt idx="2496">
                  <c:v>0.94272859705168477</c:v>
                </c:pt>
                <c:pt idx="2497">
                  <c:v>0.94270402809386811</c:v>
                </c:pt>
                <c:pt idx="2498">
                  <c:v>0.94270194790797157</c:v>
                </c:pt>
                <c:pt idx="2499">
                  <c:v>0.9427007521382107</c:v>
                </c:pt>
                <c:pt idx="2500">
                  <c:v>0.94269366643030794</c:v>
                </c:pt>
                <c:pt idx="2501">
                  <c:v>0.94268166146627286</c:v>
                </c:pt>
                <c:pt idx="2502">
                  <c:v>0.94267003676470584</c:v>
                </c:pt>
                <c:pt idx="2503">
                  <c:v>0.94261982902151642</c:v>
                </c:pt>
                <c:pt idx="2504">
                  <c:v>0.94261317163911229</c:v>
                </c:pt>
                <c:pt idx="2505">
                  <c:v>0.94260892641218497</c:v>
                </c:pt>
                <c:pt idx="2506">
                  <c:v>0.94260763944946724</c:v>
                </c:pt>
                <c:pt idx="2507">
                  <c:v>0.94260713651582795</c:v>
                </c:pt>
                <c:pt idx="2508">
                  <c:v>0.94260650194653273</c:v>
                </c:pt>
                <c:pt idx="2509">
                  <c:v>0.94255995758772315</c:v>
                </c:pt>
                <c:pt idx="2510">
                  <c:v>0.94255952007134247</c:v>
                </c:pt>
                <c:pt idx="2511">
                  <c:v>0.94255424796425546</c:v>
                </c:pt>
                <c:pt idx="2512">
                  <c:v>0.94254473967221275</c:v>
                </c:pt>
                <c:pt idx="2513">
                  <c:v>0.94254001812141353</c:v>
                </c:pt>
                <c:pt idx="2514">
                  <c:v>0.94253897037146228</c:v>
                </c:pt>
                <c:pt idx="2515">
                  <c:v>0.94252621330855302</c:v>
                </c:pt>
                <c:pt idx="2516">
                  <c:v>0.94251594053695609</c:v>
                </c:pt>
                <c:pt idx="2517">
                  <c:v>0.94250886187476579</c:v>
                </c:pt>
                <c:pt idx="2518">
                  <c:v>0.94249636281811944</c:v>
                </c:pt>
                <c:pt idx="2519">
                  <c:v>0.94249265880345967</c:v>
                </c:pt>
                <c:pt idx="2520">
                  <c:v>0.94248116505124779</c:v>
                </c:pt>
                <c:pt idx="2521">
                  <c:v>0.94247255021935517</c:v>
                </c:pt>
                <c:pt idx="2522">
                  <c:v>0.94246504597395153</c:v>
                </c:pt>
                <c:pt idx="2523">
                  <c:v>0.94246478135360157</c:v>
                </c:pt>
                <c:pt idx="2524">
                  <c:v>0.94245124937996028</c:v>
                </c:pt>
                <c:pt idx="2525">
                  <c:v>0.94243734067334739</c:v>
                </c:pt>
                <c:pt idx="2526">
                  <c:v>0.94243394898021993</c:v>
                </c:pt>
                <c:pt idx="2527">
                  <c:v>0.94242379351880634</c:v>
                </c:pt>
                <c:pt idx="2528">
                  <c:v>0.94241284172026984</c:v>
                </c:pt>
                <c:pt idx="2529">
                  <c:v>0.9423844665692751</c:v>
                </c:pt>
                <c:pt idx="2530">
                  <c:v>0.94237734921328675</c:v>
                </c:pt>
                <c:pt idx="2531">
                  <c:v>0.94235948652942203</c:v>
                </c:pt>
                <c:pt idx="2532">
                  <c:v>0.94233774038461537</c:v>
                </c:pt>
                <c:pt idx="2533">
                  <c:v>0.94233689361916262</c:v>
                </c:pt>
                <c:pt idx="2534">
                  <c:v>0.94233263884565899</c:v>
                </c:pt>
                <c:pt idx="2535">
                  <c:v>0.94232890178437123</c:v>
                </c:pt>
                <c:pt idx="2536">
                  <c:v>0.94232839324843198</c:v>
                </c:pt>
                <c:pt idx="2537">
                  <c:v>0.94232629627384412</c:v>
                </c:pt>
                <c:pt idx="2538">
                  <c:v>0.94232433310969654</c:v>
                </c:pt>
                <c:pt idx="2539">
                  <c:v>0.94232240034410764</c:v>
                </c:pt>
                <c:pt idx="2540">
                  <c:v>0.94230514171511626</c:v>
                </c:pt>
                <c:pt idx="2541">
                  <c:v>0.94229443184363804</c:v>
                </c:pt>
                <c:pt idx="2542">
                  <c:v>0.94227942716088442</c:v>
                </c:pt>
                <c:pt idx="2543">
                  <c:v>0.94227033016512241</c:v>
                </c:pt>
                <c:pt idx="2544">
                  <c:v>0.94226251132246375</c:v>
                </c:pt>
                <c:pt idx="2545">
                  <c:v>0.94225453125000003</c:v>
                </c:pt>
                <c:pt idx="2546">
                  <c:v>0.94224690068041317</c:v>
                </c:pt>
                <c:pt idx="2547">
                  <c:v>0.94223035093879359</c:v>
                </c:pt>
                <c:pt idx="2548">
                  <c:v>0.94222765401424136</c:v>
                </c:pt>
                <c:pt idx="2549">
                  <c:v>0.94222523082386367</c:v>
                </c:pt>
                <c:pt idx="2550">
                  <c:v>0.94222020738907442</c:v>
                </c:pt>
                <c:pt idx="2551">
                  <c:v>0.94221787489853892</c:v>
                </c:pt>
                <c:pt idx="2552">
                  <c:v>0.9421871266184394</c:v>
                </c:pt>
                <c:pt idx="2553">
                  <c:v>0.94214832511895097</c:v>
                </c:pt>
                <c:pt idx="2554">
                  <c:v>0.94213753784422694</c:v>
                </c:pt>
                <c:pt idx="2555">
                  <c:v>0.94211242773125992</c:v>
                </c:pt>
                <c:pt idx="2556">
                  <c:v>0.94209698130683728</c:v>
                </c:pt>
                <c:pt idx="2557">
                  <c:v>0.94208765960391028</c:v>
                </c:pt>
                <c:pt idx="2558">
                  <c:v>0.94207380985985656</c:v>
                </c:pt>
                <c:pt idx="2559">
                  <c:v>0.94206847685620299</c:v>
                </c:pt>
                <c:pt idx="2560">
                  <c:v>0.94206442059299811</c:v>
                </c:pt>
                <c:pt idx="2561">
                  <c:v>0.94206425639812374</c:v>
                </c:pt>
                <c:pt idx="2562">
                  <c:v>0.9420623779296875</c:v>
                </c:pt>
                <c:pt idx="2563">
                  <c:v>0.94203610013729266</c:v>
                </c:pt>
                <c:pt idx="2564">
                  <c:v>0.94203567006229572</c:v>
                </c:pt>
                <c:pt idx="2565">
                  <c:v>0.9420324771391696</c:v>
                </c:pt>
                <c:pt idx="2566">
                  <c:v>0.94201614929795385</c:v>
                </c:pt>
                <c:pt idx="2567">
                  <c:v>0.94200337522121491</c:v>
                </c:pt>
                <c:pt idx="2568">
                  <c:v>0.94198942121623852</c:v>
                </c:pt>
                <c:pt idx="2569">
                  <c:v>0.94197777088742585</c:v>
                </c:pt>
                <c:pt idx="2570">
                  <c:v>0.94197740542076935</c:v>
                </c:pt>
                <c:pt idx="2571">
                  <c:v>0.94197713146827089</c:v>
                </c:pt>
                <c:pt idx="2572">
                  <c:v>0.94197134333853083</c:v>
                </c:pt>
                <c:pt idx="2573">
                  <c:v>0.94195315837119442</c:v>
                </c:pt>
                <c:pt idx="2574">
                  <c:v>0.94193399613708395</c:v>
                </c:pt>
                <c:pt idx="2575">
                  <c:v>0.94192668253145073</c:v>
                </c:pt>
                <c:pt idx="2576">
                  <c:v>0.94191607066106176</c:v>
                </c:pt>
                <c:pt idx="2577">
                  <c:v>0.94189500577016516</c:v>
                </c:pt>
                <c:pt idx="2578">
                  <c:v>0.9418718375187406</c:v>
                </c:pt>
                <c:pt idx="2579">
                  <c:v>0.9418643309934116</c:v>
                </c:pt>
                <c:pt idx="2580">
                  <c:v>0.941854666329764</c:v>
                </c:pt>
                <c:pt idx="2581">
                  <c:v>0.94185247688211315</c:v>
                </c:pt>
                <c:pt idx="2582">
                  <c:v>0.94185002476882429</c:v>
                </c:pt>
                <c:pt idx="2583">
                  <c:v>0.94182589927134652</c:v>
                </c:pt>
                <c:pt idx="2584">
                  <c:v>0.94182009354789031</c:v>
                </c:pt>
                <c:pt idx="2585">
                  <c:v>0.94181291470030659</c:v>
                </c:pt>
                <c:pt idx="2586">
                  <c:v>0.94181110631281406</c:v>
                </c:pt>
                <c:pt idx="2587">
                  <c:v>0.94180037869751909</c:v>
                </c:pt>
                <c:pt idx="2588">
                  <c:v>0.94179472533411945</c:v>
                </c:pt>
                <c:pt idx="2589">
                  <c:v>0.94179456300718434</c:v>
                </c:pt>
                <c:pt idx="2590">
                  <c:v>0.94179117347030483</c:v>
                </c:pt>
                <c:pt idx="2591">
                  <c:v>0.94178509171082281</c:v>
                </c:pt>
                <c:pt idx="2592">
                  <c:v>0.94177735370138416</c:v>
                </c:pt>
                <c:pt idx="2593">
                  <c:v>0.94177375631534799</c:v>
                </c:pt>
                <c:pt idx="2594">
                  <c:v>0.94176920220621396</c:v>
                </c:pt>
                <c:pt idx="2595">
                  <c:v>0.94173244920363208</c:v>
                </c:pt>
                <c:pt idx="2596">
                  <c:v>0.94171616831646321</c:v>
                </c:pt>
                <c:pt idx="2597">
                  <c:v>0.94171238696481296</c:v>
                </c:pt>
                <c:pt idx="2598">
                  <c:v>0.94171051782024795</c:v>
                </c:pt>
                <c:pt idx="2599">
                  <c:v>0.94169641443201013</c:v>
                </c:pt>
                <c:pt idx="2600">
                  <c:v>0.94169234976360316</c:v>
                </c:pt>
                <c:pt idx="2601">
                  <c:v>0.94168686783211208</c:v>
                </c:pt>
                <c:pt idx="2602">
                  <c:v>0.94166927992292027</c:v>
                </c:pt>
                <c:pt idx="2603">
                  <c:v>0.94165761550169547</c:v>
                </c:pt>
                <c:pt idx="2604">
                  <c:v>0.94163911083104934</c:v>
                </c:pt>
                <c:pt idx="2605">
                  <c:v>0.94163699746773033</c:v>
                </c:pt>
                <c:pt idx="2606">
                  <c:v>0.94162065766661029</c:v>
                </c:pt>
                <c:pt idx="2607">
                  <c:v>0.94161531667323328</c:v>
                </c:pt>
                <c:pt idx="2608">
                  <c:v>0.94160893967370984</c:v>
                </c:pt>
                <c:pt idx="2609">
                  <c:v>0.94160775772120198</c:v>
                </c:pt>
                <c:pt idx="2610">
                  <c:v>0.94158848823723051</c:v>
                </c:pt>
                <c:pt idx="2611">
                  <c:v>0.94158217730285521</c:v>
                </c:pt>
                <c:pt idx="2612">
                  <c:v>0.94157048793597709</c:v>
                </c:pt>
                <c:pt idx="2613">
                  <c:v>0.9415661161414749</c:v>
                </c:pt>
                <c:pt idx="2614">
                  <c:v>0.94155624187736298</c:v>
                </c:pt>
                <c:pt idx="2615">
                  <c:v>0.94154693851626015</c:v>
                </c:pt>
                <c:pt idx="2616">
                  <c:v>0.94153906464217163</c:v>
                </c:pt>
                <c:pt idx="2617">
                  <c:v>0.94152583725496231</c:v>
                </c:pt>
                <c:pt idx="2618">
                  <c:v>0.94152497645927324</c:v>
                </c:pt>
                <c:pt idx="2619">
                  <c:v>0.94152182918375871</c:v>
                </c:pt>
                <c:pt idx="2620">
                  <c:v>0.94150379235567316</c:v>
                </c:pt>
                <c:pt idx="2621">
                  <c:v>0.94149506435758823</c:v>
                </c:pt>
                <c:pt idx="2622">
                  <c:v>0.94149406610410158</c:v>
                </c:pt>
                <c:pt idx="2623">
                  <c:v>0.94148657226562504</c:v>
                </c:pt>
                <c:pt idx="2624">
                  <c:v>0.94148187488949786</c:v>
                </c:pt>
                <c:pt idx="2625">
                  <c:v>0.94147228950288253</c:v>
                </c:pt>
                <c:pt idx="2626">
                  <c:v>0.94147228266568794</c:v>
                </c:pt>
                <c:pt idx="2627">
                  <c:v>0.94146314649851881</c:v>
                </c:pt>
                <c:pt idx="2628">
                  <c:v>0.94145983130530975</c:v>
                </c:pt>
                <c:pt idx="2629">
                  <c:v>0.94145109850067654</c:v>
                </c:pt>
                <c:pt idx="2630">
                  <c:v>0.94141974602263323</c:v>
                </c:pt>
                <c:pt idx="2631">
                  <c:v>0.94141855165939925</c:v>
                </c:pt>
                <c:pt idx="2632">
                  <c:v>0.94140434836541342</c:v>
                </c:pt>
                <c:pt idx="2633">
                  <c:v>0.94139226967487943</c:v>
                </c:pt>
                <c:pt idx="2634">
                  <c:v>0.94138704427083331</c:v>
                </c:pt>
                <c:pt idx="2635">
                  <c:v>0.94138257106774959</c:v>
                </c:pt>
                <c:pt idx="2636">
                  <c:v>0.94138232175341552</c:v>
                </c:pt>
                <c:pt idx="2637">
                  <c:v>0.94137085860718672</c:v>
                </c:pt>
                <c:pt idx="2638">
                  <c:v>0.94136084125542085</c:v>
                </c:pt>
                <c:pt idx="2639">
                  <c:v>0.94135720162322167</c:v>
                </c:pt>
                <c:pt idx="2640">
                  <c:v>0.94133450449035028</c:v>
                </c:pt>
                <c:pt idx="2641">
                  <c:v>0.94132923326994244</c:v>
                </c:pt>
                <c:pt idx="2642">
                  <c:v>0.94131900380710665</c:v>
                </c:pt>
                <c:pt idx="2643">
                  <c:v>0.9413161943543632</c:v>
                </c:pt>
                <c:pt idx="2644">
                  <c:v>0.94131608929550437</c:v>
                </c:pt>
                <c:pt idx="2645">
                  <c:v>0.94130621850004081</c:v>
                </c:pt>
                <c:pt idx="2646">
                  <c:v>0.94129854090073528</c:v>
                </c:pt>
                <c:pt idx="2647">
                  <c:v>0.94126092309591747</c:v>
                </c:pt>
                <c:pt idx="2648">
                  <c:v>0.94121777378540261</c:v>
                </c:pt>
                <c:pt idx="2649">
                  <c:v>0.94120829393909233</c:v>
                </c:pt>
                <c:pt idx="2650">
                  <c:v>0.94119768241227286</c:v>
                </c:pt>
                <c:pt idx="2651">
                  <c:v>0.94116083744120838</c:v>
                </c:pt>
                <c:pt idx="2652">
                  <c:v>0.94113932389040533</c:v>
                </c:pt>
                <c:pt idx="2653">
                  <c:v>0.94113698852241023</c:v>
                </c:pt>
                <c:pt idx="2654">
                  <c:v>0.94113683584219243</c:v>
                </c:pt>
                <c:pt idx="2655">
                  <c:v>0.94113395676728151</c:v>
                </c:pt>
                <c:pt idx="2656">
                  <c:v>0.9411307326728886</c:v>
                </c:pt>
                <c:pt idx="2657">
                  <c:v>0.94112532106164382</c:v>
                </c:pt>
                <c:pt idx="2658">
                  <c:v>0.94109853813192523</c:v>
                </c:pt>
                <c:pt idx="2659">
                  <c:v>0.94108789887942945</c:v>
                </c:pt>
                <c:pt idx="2660">
                  <c:v>0.94108137056175123</c:v>
                </c:pt>
                <c:pt idx="2661">
                  <c:v>0.94107950009539687</c:v>
                </c:pt>
                <c:pt idx="2662">
                  <c:v>0.94106487169778275</c:v>
                </c:pt>
                <c:pt idx="2663">
                  <c:v>0.9410618373325893</c:v>
                </c:pt>
                <c:pt idx="2664">
                  <c:v>0.94103141615958996</c:v>
                </c:pt>
                <c:pt idx="2665">
                  <c:v>0.94102796455631788</c:v>
                </c:pt>
                <c:pt idx="2666">
                  <c:v>0.94101410748971659</c:v>
                </c:pt>
                <c:pt idx="2667">
                  <c:v>0.94095179063753187</c:v>
                </c:pt>
                <c:pt idx="2668">
                  <c:v>0.94093630919978222</c:v>
                </c:pt>
                <c:pt idx="2669">
                  <c:v>0.94093599199966138</c:v>
                </c:pt>
                <c:pt idx="2670">
                  <c:v>0.94091508876284968</c:v>
                </c:pt>
                <c:pt idx="2671">
                  <c:v>0.94091356981981977</c:v>
                </c:pt>
                <c:pt idx="2672">
                  <c:v>0.9409125046880068</c:v>
                </c:pt>
                <c:pt idx="2673">
                  <c:v>0.94089329332788885</c:v>
                </c:pt>
                <c:pt idx="2674">
                  <c:v>0.94088955776095751</c:v>
                </c:pt>
                <c:pt idx="2675">
                  <c:v>0.94087924653612198</c:v>
                </c:pt>
                <c:pt idx="2676">
                  <c:v>0.94087023750109688</c:v>
                </c:pt>
                <c:pt idx="2677">
                  <c:v>0.94084641424088988</c:v>
                </c:pt>
                <c:pt idx="2678">
                  <c:v>0.94080134002827676</c:v>
                </c:pt>
                <c:pt idx="2679">
                  <c:v>0.94079637375553093</c:v>
                </c:pt>
                <c:pt idx="2680">
                  <c:v>0.94078680590663966</c:v>
                </c:pt>
                <c:pt idx="2681">
                  <c:v>0.94076332085766168</c:v>
                </c:pt>
                <c:pt idx="2682">
                  <c:v>0.94075693440868391</c:v>
                </c:pt>
                <c:pt idx="2683">
                  <c:v>0.94074897853807471</c:v>
                </c:pt>
                <c:pt idx="2684">
                  <c:v>0.94073930220170454</c:v>
                </c:pt>
                <c:pt idx="2685">
                  <c:v>0.94068062605258229</c:v>
                </c:pt>
                <c:pt idx="2686">
                  <c:v>0.94067397822682908</c:v>
                </c:pt>
                <c:pt idx="2687">
                  <c:v>0.94066204791302443</c:v>
                </c:pt>
                <c:pt idx="2688">
                  <c:v>0.94065607244318183</c:v>
                </c:pt>
                <c:pt idx="2689">
                  <c:v>0.94064260972566549</c:v>
                </c:pt>
                <c:pt idx="2690">
                  <c:v>0.94061960440516179</c:v>
                </c:pt>
                <c:pt idx="2691">
                  <c:v>0.94061115566202491</c:v>
                </c:pt>
                <c:pt idx="2692">
                  <c:v>0.94057761050995481</c:v>
                </c:pt>
                <c:pt idx="2693">
                  <c:v>0.94056949231177089</c:v>
                </c:pt>
                <c:pt idx="2694">
                  <c:v>0.94056900131118881</c:v>
                </c:pt>
                <c:pt idx="2695">
                  <c:v>0.94055998194995594</c:v>
                </c:pt>
                <c:pt idx="2696">
                  <c:v>0.94054457720588236</c:v>
                </c:pt>
                <c:pt idx="2697">
                  <c:v>0.94053786189251309</c:v>
                </c:pt>
                <c:pt idx="2698">
                  <c:v>0.94053459282589014</c:v>
                </c:pt>
                <c:pt idx="2699">
                  <c:v>0.94051090191629072</c:v>
                </c:pt>
                <c:pt idx="2700">
                  <c:v>0.94049318595852016</c:v>
                </c:pt>
                <c:pt idx="2701">
                  <c:v>0.94047937362719647</c:v>
                </c:pt>
                <c:pt idx="2702">
                  <c:v>0.94046757014361859</c:v>
                </c:pt>
                <c:pt idx="2703">
                  <c:v>0.94045175832844141</c:v>
                </c:pt>
                <c:pt idx="2704">
                  <c:v>0.94044584265276843</c:v>
                </c:pt>
                <c:pt idx="2705">
                  <c:v>0.94044486008121464</c:v>
                </c:pt>
                <c:pt idx="2706">
                  <c:v>0.940438857100939</c:v>
                </c:pt>
                <c:pt idx="2707">
                  <c:v>0.94043062350239615</c:v>
                </c:pt>
                <c:pt idx="2708">
                  <c:v>0.94038210305924697</c:v>
                </c:pt>
                <c:pt idx="2709">
                  <c:v>0.94036896755657107</c:v>
                </c:pt>
                <c:pt idx="2710">
                  <c:v>0.94035932007908607</c:v>
                </c:pt>
                <c:pt idx="2711">
                  <c:v>0.94034566143267651</c:v>
                </c:pt>
                <c:pt idx="2712">
                  <c:v>0.94034377357532495</c:v>
                </c:pt>
                <c:pt idx="2713">
                  <c:v>0.94034364300486861</c:v>
                </c:pt>
                <c:pt idx="2714">
                  <c:v>0.94034181841908293</c:v>
                </c:pt>
                <c:pt idx="2715">
                  <c:v>0.94032864670189242</c:v>
                </c:pt>
                <c:pt idx="2716">
                  <c:v>0.94032128498957335</c:v>
                </c:pt>
                <c:pt idx="2717">
                  <c:v>0.94031295750086119</c:v>
                </c:pt>
                <c:pt idx="2718">
                  <c:v>0.94030061832144241</c:v>
                </c:pt>
                <c:pt idx="2719">
                  <c:v>0.94025220591775804</c:v>
                </c:pt>
                <c:pt idx="2720">
                  <c:v>0.94024048586040909</c:v>
                </c:pt>
                <c:pt idx="2721">
                  <c:v>0.94018184658174786</c:v>
                </c:pt>
                <c:pt idx="2722">
                  <c:v>0.94017376816063591</c:v>
                </c:pt>
                <c:pt idx="2723">
                  <c:v>0.94017316700794373</c:v>
                </c:pt>
                <c:pt idx="2724">
                  <c:v>0.9401671537950741</c:v>
                </c:pt>
                <c:pt idx="2725">
                  <c:v>0.94016436863016573</c:v>
                </c:pt>
                <c:pt idx="2726">
                  <c:v>0.94016301489549403</c:v>
                </c:pt>
                <c:pt idx="2727">
                  <c:v>0.94015485688117939</c:v>
                </c:pt>
                <c:pt idx="2728">
                  <c:v>0.94015365361948022</c:v>
                </c:pt>
                <c:pt idx="2729">
                  <c:v>0.94013536909465656</c:v>
                </c:pt>
                <c:pt idx="2730">
                  <c:v>0.94012055060951671</c:v>
                </c:pt>
                <c:pt idx="2731">
                  <c:v>0.94011406788470187</c:v>
                </c:pt>
                <c:pt idx="2732">
                  <c:v>0.94010666087585593</c:v>
                </c:pt>
                <c:pt idx="2733">
                  <c:v>0.94009877400225905</c:v>
                </c:pt>
                <c:pt idx="2734">
                  <c:v>0.9400933106895083</c:v>
                </c:pt>
                <c:pt idx="2735">
                  <c:v>0.94007461822326777</c:v>
                </c:pt>
                <c:pt idx="2736">
                  <c:v>0.940072206009266</c:v>
                </c:pt>
                <c:pt idx="2737">
                  <c:v>0.94005907657994414</c:v>
                </c:pt>
                <c:pt idx="2738">
                  <c:v>0.94005805296200906</c:v>
                </c:pt>
                <c:pt idx="2739">
                  <c:v>0.94003462639969826</c:v>
                </c:pt>
                <c:pt idx="2740">
                  <c:v>0.94002577144666988</c:v>
                </c:pt>
                <c:pt idx="2741">
                  <c:v>0.94001130003745004</c:v>
                </c:pt>
                <c:pt idx="2742">
                  <c:v>0.93999840632444909</c:v>
                </c:pt>
                <c:pt idx="2743">
                  <c:v>0.93998107015212606</c:v>
                </c:pt>
                <c:pt idx="2744">
                  <c:v>0.93997146321951763</c:v>
                </c:pt>
                <c:pt idx="2745">
                  <c:v>0.93997034389901224</c:v>
                </c:pt>
                <c:pt idx="2746">
                  <c:v>0.93995734771765416</c:v>
                </c:pt>
                <c:pt idx="2747">
                  <c:v>0.93995049439509304</c:v>
                </c:pt>
                <c:pt idx="2748">
                  <c:v>0.93994886650876275</c:v>
                </c:pt>
                <c:pt idx="2749">
                  <c:v>0.93992040232969409</c:v>
                </c:pt>
                <c:pt idx="2750">
                  <c:v>0.93989676150313239</c:v>
                </c:pt>
                <c:pt idx="2751">
                  <c:v>0.93988347328597599</c:v>
                </c:pt>
                <c:pt idx="2752">
                  <c:v>0.93987892512371418</c:v>
                </c:pt>
                <c:pt idx="2753">
                  <c:v>0.93987323421798874</c:v>
                </c:pt>
                <c:pt idx="2754">
                  <c:v>0.93987246738892138</c:v>
                </c:pt>
                <c:pt idx="2755">
                  <c:v>0.93985946311090229</c:v>
                </c:pt>
                <c:pt idx="2756">
                  <c:v>0.93984025598504206</c:v>
                </c:pt>
                <c:pt idx="2757">
                  <c:v>0.939818651280518</c:v>
                </c:pt>
                <c:pt idx="2758">
                  <c:v>0.93977809649730792</c:v>
                </c:pt>
                <c:pt idx="2759">
                  <c:v>0.93976685281239292</c:v>
                </c:pt>
                <c:pt idx="2760">
                  <c:v>0.93971141009158954</c:v>
                </c:pt>
                <c:pt idx="2761">
                  <c:v>0.93970542212333763</c:v>
                </c:pt>
                <c:pt idx="2762">
                  <c:v>0.93968849453960068</c:v>
                </c:pt>
                <c:pt idx="2763">
                  <c:v>0.93966232398430283</c:v>
                </c:pt>
                <c:pt idx="2764">
                  <c:v>0.93964997634671565</c:v>
                </c:pt>
                <c:pt idx="2765">
                  <c:v>0.93963183593749999</c:v>
                </c:pt>
                <c:pt idx="2766">
                  <c:v>0.93962575255938496</c:v>
                </c:pt>
                <c:pt idx="2767">
                  <c:v>0.93960247717832301</c:v>
                </c:pt>
                <c:pt idx="2768">
                  <c:v>0.93957998659014352</c:v>
                </c:pt>
                <c:pt idx="2769">
                  <c:v>0.93955533957179593</c:v>
                </c:pt>
                <c:pt idx="2770">
                  <c:v>0.93954274011036709</c:v>
                </c:pt>
                <c:pt idx="2771">
                  <c:v>0.93953531561194992</c:v>
                </c:pt>
                <c:pt idx="2772">
                  <c:v>0.93952922662734395</c:v>
                </c:pt>
                <c:pt idx="2773">
                  <c:v>0.93951652020787491</c:v>
                </c:pt>
                <c:pt idx="2774">
                  <c:v>0.93950057988830549</c:v>
                </c:pt>
                <c:pt idx="2775">
                  <c:v>0.93949488699538142</c:v>
                </c:pt>
                <c:pt idx="2776">
                  <c:v>0.93949004848435458</c:v>
                </c:pt>
                <c:pt idx="2777">
                  <c:v>0.93942915927587645</c:v>
                </c:pt>
                <c:pt idx="2778">
                  <c:v>0.93942192794046464</c:v>
                </c:pt>
                <c:pt idx="2779">
                  <c:v>0.93941564078282824</c:v>
                </c:pt>
                <c:pt idx="2780">
                  <c:v>0.93940628604304488</c:v>
                </c:pt>
                <c:pt idx="2781">
                  <c:v>0.9393981305704594</c:v>
                </c:pt>
                <c:pt idx="2782">
                  <c:v>0.93935991939811758</c:v>
                </c:pt>
                <c:pt idx="2783">
                  <c:v>0.93935009505828204</c:v>
                </c:pt>
                <c:pt idx="2784">
                  <c:v>0.93934407083033145</c:v>
                </c:pt>
                <c:pt idx="2785">
                  <c:v>0.93933258892603932</c:v>
                </c:pt>
                <c:pt idx="2786">
                  <c:v>0.93932473172798603</c:v>
                </c:pt>
                <c:pt idx="2787">
                  <c:v>0.93930485901747063</c:v>
                </c:pt>
                <c:pt idx="2788">
                  <c:v>0.93929973865422189</c:v>
                </c:pt>
                <c:pt idx="2789">
                  <c:v>0.9392977048515444</c:v>
                </c:pt>
                <c:pt idx="2790">
                  <c:v>0.9392951163471881</c:v>
                </c:pt>
                <c:pt idx="2791">
                  <c:v>0.93928072541185059</c:v>
                </c:pt>
                <c:pt idx="2792">
                  <c:v>0.93927693762316522</c:v>
                </c:pt>
                <c:pt idx="2793">
                  <c:v>0.93927421156137036</c:v>
                </c:pt>
                <c:pt idx="2794">
                  <c:v>0.9392704632766028</c:v>
                </c:pt>
                <c:pt idx="2795">
                  <c:v>0.93925898472232516</c:v>
                </c:pt>
                <c:pt idx="2796">
                  <c:v>0.93925119050391204</c:v>
                </c:pt>
                <c:pt idx="2797">
                  <c:v>0.93924014951372514</c:v>
                </c:pt>
                <c:pt idx="2798">
                  <c:v>0.93923972363044794</c:v>
                </c:pt>
                <c:pt idx="2799">
                  <c:v>0.93922319995604353</c:v>
                </c:pt>
                <c:pt idx="2800">
                  <c:v>0.93920270000093531</c:v>
                </c:pt>
                <c:pt idx="2801">
                  <c:v>0.93919561981192046</c:v>
                </c:pt>
                <c:pt idx="2802">
                  <c:v>0.93918367850940521</c:v>
                </c:pt>
                <c:pt idx="2803">
                  <c:v>0.93917698393914972</c:v>
                </c:pt>
                <c:pt idx="2804">
                  <c:v>0.93917605675026761</c:v>
                </c:pt>
                <c:pt idx="2805">
                  <c:v>0.93916743186014773</c:v>
                </c:pt>
                <c:pt idx="2806">
                  <c:v>0.93916516276664075</c:v>
                </c:pt>
                <c:pt idx="2807">
                  <c:v>0.93915650292266184</c:v>
                </c:pt>
                <c:pt idx="2808">
                  <c:v>0.93915208127210337</c:v>
                </c:pt>
                <c:pt idx="2809">
                  <c:v>0.93914807735413752</c:v>
                </c:pt>
                <c:pt idx="2810">
                  <c:v>0.93913537413630654</c:v>
                </c:pt>
                <c:pt idx="2811">
                  <c:v>0.93912099836329577</c:v>
                </c:pt>
                <c:pt idx="2812">
                  <c:v>0.93911907358824209</c:v>
                </c:pt>
                <c:pt idx="2813">
                  <c:v>0.93911342075892856</c:v>
                </c:pt>
                <c:pt idx="2814">
                  <c:v>0.93909461949750828</c:v>
                </c:pt>
                <c:pt idx="2815">
                  <c:v>0.93908711319840943</c:v>
                </c:pt>
                <c:pt idx="2816">
                  <c:v>0.93908111995984012</c:v>
                </c:pt>
                <c:pt idx="2817">
                  <c:v>0.93907449210590122</c:v>
                </c:pt>
                <c:pt idx="2818">
                  <c:v>0.93905839830676874</c:v>
                </c:pt>
                <c:pt idx="2819">
                  <c:v>0.93904819920610838</c:v>
                </c:pt>
                <c:pt idx="2820">
                  <c:v>0.93903096135361963</c:v>
                </c:pt>
                <c:pt idx="2821">
                  <c:v>0.93901766642559203</c:v>
                </c:pt>
                <c:pt idx="2822">
                  <c:v>0.938997657391344</c:v>
                </c:pt>
                <c:pt idx="2823">
                  <c:v>0.93897992521980123</c:v>
                </c:pt>
                <c:pt idx="2824">
                  <c:v>0.93897983261251305</c:v>
                </c:pt>
                <c:pt idx="2825">
                  <c:v>0.93890002837818043</c:v>
                </c:pt>
                <c:pt idx="2826">
                  <c:v>0.93889670339756137</c:v>
                </c:pt>
                <c:pt idx="2827">
                  <c:v>0.93886732389141059</c:v>
                </c:pt>
                <c:pt idx="2828">
                  <c:v>0.93882152644767181</c:v>
                </c:pt>
                <c:pt idx="2829">
                  <c:v>0.93879699245901327</c:v>
                </c:pt>
                <c:pt idx="2830">
                  <c:v>0.93878522215488014</c:v>
                </c:pt>
                <c:pt idx="2831">
                  <c:v>0.93876241923297987</c:v>
                </c:pt>
                <c:pt idx="2832">
                  <c:v>0.93874506616542586</c:v>
                </c:pt>
                <c:pt idx="2833">
                  <c:v>0.93869354129608662</c:v>
                </c:pt>
                <c:pt idx="2834">
                  <c:v>0.93868816258086674</c:v>
                </c:pt>
                <c:pt idx="2835">
                  <c:v>0.93867107402400285</c:v>
                </c:pt>
                <c:pt idx="2836">
                  <c:v>0.93866161851826713</c:v>
                </c:pt>
                <c:pt idx="2837">
                  <c:v>0.93865249295973652</c:v>
                </c:pt>
                <c:pt idx="2838">
                  <c:v>0.93862860492121358</c:v>
                </c:pt>
                <c:pt idx="2839">
                  <c:v>0.93862320696721313</c:v>
                </c:pt>
                <c:pt idx="2840">
                  <c:v>0.93861039678504377</c:v>
                </c:pt>
                <c:pt idx="2841">
                  <c:v>0.93859899720149254</c:v>
                </c:pt>
                <c:pt idx="2842">
                  <c:v>0.93853543935668204</c:v>
                </c:pt>
                <c:pt idx="2843">
                  <c:v>0.9385181526493892</c:v>
                </c:pt>
                <c:pt idx="2844">
                  <c:v>0.93850805877596577</c:v>
                </c:pt>
                <c:pt idx="2845">
                  <c:v>0.9385039940308989</c:v>
                </c:pt>
                <c:pt idx="2846">
                  <c:v>0.9384882362347351</c:v>
                </c:pt>
                <c:pt idx="2847">
                  <c:v>0.93847077717713268</c:v>
                </c:pt>
                <c:pt idx="2848">
                  <c:v>0.93846705613938053</c:v>
                </c:pt>
                <c:pt idx="2849">
                  <c:v>0.93846133441272639</c:v>
                </c:pt>
                <c:pt idx="2850">
                  <c:v>0.93844278598050457</c:v>
                </c:pt>
                <c:pt idx="2851">
                  <c:v>0.93843874441171249</c:v>
                </c:pt>
                <c:pt idx="2852">
                  <c:v>0.93840537831084003</c:v>
                </c:pt>
                <c:pt idx="2853">
                  <c:v>0.93838539300024781</c:v>
                </c:pt>
                <c:pt idx="2854">
                  <c:v>0.93837734844894094</c:v>
                </c:pt>
                <c:pt idx="2855">
                  <c:v>0.93835604151010354</c:v>
                </c:pt>
                <c:pt idx="2856">
                  <c:v>0.93835575064432986</c:v>
                </c:pt>
                <c:pt idx="2857">
                  <c:v>0.93834465783168608</c:v>
                </c:pt>
                <c:pt idx="2858">
                  <c:v>0.93834108476739786</c:v>
                </c:pt>
                <c:pt idx="2859">
                  <c:v>0.93833954626171645</c:v>
                </c:pt>
                <c:pt idx="2860">
                  <c:v>0.93833279821535376</c:v>
                </c:pt>
                <c:pt idx="2861">
                  <c:v>0.93832745108341342</c:v>
                </c:pt>
                <c:pt idx="2862">
                  <c:v>0.93830838751137868</c:v>
                </c:pt>
                <c:pt idx="2863">
                  <c:v>0.93829863612712139</c:v>
                </c:pt>
                <c:pt idx="2864">
                  <c:v>0.93826818420233693</c:v>
                </c:pt>
                <c:pt idx="2865">
                  <c:v>0.93824665529591134</c:v>
                </c:pt>
                <c:pt idx="2866">
                  <c:v>0.93823517563648084</c:v>
                </c:pt>
                <c:pt idx="2867">
                  <c:v>0.93820964921827676</c:v>
                </c:pt>
                <c:pt idx="2868">
                  <c:v>0.93818303683747062</c:v>
                </c:pt>
                <c:pt idx="2869">
                  <c:v>0.93818248761124601</c:v>
                </c:pt>
                <c:pt idx="2870">
                  <c:v>0.93817907661068278</c:v>
                </c:pt>
                <c:pt idx="2871">
                  <c:v>0.93817665446782561</c:v>
                </c:pt>
                <c:pt idx="2872">
                  <c:v>0.93808596652980081</c:v>
                </c:pt>
                <c:pt idx="2873">
                  <c:v>0.93808339625929371</c:v>
                </c:pt>
                <c:pt idx="2874">
                  <c:v>0.9380532717571578</c:v>
                </c:pt>
                <c:pt idx="2875">
                  <c:v>0.93804654567931256</c:v>
                </c:pt>
                <c:pt idx="2876">
                  <c:v>0.93802806071318912</c:v>
                </c:pt>
                <c:pt idx="2877">
                  <c:v>0.93799831543706558</c:v>
                </c:pt>
                <c:pt idx="2878">
                  <c:v>0.93797335591718534</c:v>
                </c:pt>
                <c:pt idx="2879">
                  <c:v>0.93796076363872882</c:v>
                </c:pt>
                <c:pt idx="2880">
                  <c:v>0.93795521040836649</c:v>
                </c:pt>
                <c:pt idx="2881">
                  <c:v>0.9379542281598704</c:v>
                </c:pt>
                <c:pt idx="2882">
                  <c:v>0.93794786630206928</c:v>
                </c:pt>
                <c:pt idx="2883">
                  <c:v>0.93794696018743817</c:v>
                </c:pt>
                <c:pt idx="2884">
                  <c:v>0.93792212270472175</c:v>
                </c:pt>
                <c:pt idx="2885">
                  <c:v>0.93791694798096703</c:v>
                </c:pt>
                <c:pt idx="2886">
                  <c:v>0.93789794532496018</c:v>
                </c:pt>
                <c:pt idx="2887">
                  <c:v>0.93789530979537583</c:v>
                </c:pt>
                <c:pt idx="2888">
                  <c:v>0.93789176421743359</c:v>
                </c:pt>
                <c:pt idx="2889">
                  <c:v>0.93787220168609264</c:v>
                </c:pt>
                <c:pt idx="2890">
                  <c:v>0.93786038658892723</c:v>
                </c:pt>
                <c:pt idx="2891">
                  <c:v>0.93785173619688733</c:v>
                </c:pt>
                <c:pt idx="2892">
                  <c:v>0.93781511863928446</c:v>
                </c:pt>
                <c:pt idx="2893">
                  <c:v>0.93779527095326209</c:v>
                </c:pt>
                <c:pt idx="2894">
                  <c:v>0.93779500325520837</c:v>
                </c:pt>
                <c:pt idx="2895">
                  <c:v>0.93779460414174642</c:v>
                </c:pt>
                <c:pt idx="2896">
                  <c:v>0.93779151236269243</c:v>
                </c:pt>
                <c:pt idx="2897">
                  <c:v>0.9377559311063115</c:v>
                </c:pt>
                <c:pt idx="2898">
                  <c:v>0.93769642819640453</c:v>
                </c:pt>
                <c:pt idx="2899">
                  <c:v>0.93769319027035181</c:v>
                </c:pt>
                <c:pt idx="2900">
                  <c:v>0.93768065554101221</c:v>
                </c:pt>
                <c:pt idx="2901">
                  <c:v>0.93765682672282247</c:v>
                </c:pt>
                <c:pt idx="2902">
                  <c:v>0.93764942544729601</c:v>
                </c:pt>
                <c:pt idx="2903">
                  <c:v>0.93763155683004173</c:v>
                </c:pt>
                <c:pt idx="2904">
                  <c:v>0.93762107787093496</c:v>
                </c:pt>
                <c:pt idx="2905">
                  <c:v>0.93761500893395155</c:v>
                </c:pt>
                <c:pt idx="2906">
                  <c:v>0.9375624607949361</c:v>
                </c:pt>
                <c:pt idx="2907">
                  <c:v>0.93754041955826128</c:v>
                </c:pt>
                <c:pt idx="2908">
                  <c:v>0.93753964433046144</c:v>
                </c:pt>
                <c:pt idx="2909">
                  <c:v>0.9375306310263708</c:v>
                </c:pt>
                <c:pt idx="2910">
                  <c:v>0.93749840847050192</c:v>
                </c:pt>
                <c:pt idx="2911">
                  <c:v>0.93748606911958077</c:v>
                </c:pt>
                <c:pt idx="2912">
                  <c:v>0.93747693502116758</c:v>
                </c:pt>
                <c:pt idx="2913">
                  <c:v>0.93747497682063385</c:v>
                </c:pt>
                <c:pt idx="2914">
                  <c:v>0.93747094088142469</c:v>
                </c:pt>
                <c:pt idx="2915">
                  <c:v>0.9374655669036821</c:v>
                </c:pt>
                <c:pt idx="2916">
                  <c:v>0.93746339056530559</c:v>
                </c:pt>
                <c:pt idx="2917">
                  <c:v>0.93742055402940405</c:v>
                </c:pt>
                <c:pt idx="2918">
                  <c:v>0.93740794816755868</c:v>
                </c:pt>
                <c:pt idx="2919">
                  <c:v>0.93740111063565923</c:v>
                </c:pt>
                <c:pt idx="2920">
                  <c:v>0.93738287946761334</c:v>
                </c:pt>
                <c:pt idx="2921">
                  <c:v>0.93738145952494434</c:v>
                </c:pt>
                <c:pt idx="2922">
                  <c:v>0.93736846301020404</c:v>
                </c:pt>
                <c:pt idx="2923">
                  <c:v>0.93731074916546375</c:v>
                </c:pt>
                <c:pt idx="2924">
                  <c:v>0.93729890604890609</c:v>
                </c:pt>
                <c:pt idx="2925">
                  <c:v>0.93727896240074493</c:v>
                </c:pt>
                <c:pt idx="2926">
                  <c:v>0.93727198358791974</c:v>
                </c:pt>
                <c:pt idx="2927">
                  <c:v>0.93727171983577084</c:v>
                </c:pt>
                <c:pt idx="2928">
                  <c:v>0.93726009702665602</c:v>
                </c:pt>
                <c:pt idx="2929">
                  <c:v>0.93724374902303043</c:v>
                </c:pt>
                <c:pt idx="2930">
                  <c:v>0.93723222262833006</c:v>
                </c:pt>
                <c:pt idx="2931">
                  <c:v>0.93718292046777951</c:v>
                </c:pt>
                <c:pt idx="2932">
                  <c:v>0.93716578807645634</c:v>
                </c:pt>
                <c:pt idx="2933">
                  <c:v>0.9371153839096994</c:v>
                </c:pt>
                <c:pt idx="2934">
                  <c:v>0.93711418191386009</c:v>
                </c:pt>
                <c:pt idx="2935">
                  <c:v>0.93711076459847109</c:v>
                </c:pt>
                <c:pt idx="2936">
                  <c:v>0.93708951651815042</c:v>
                </c:pt>
                <c:pt idx="2937">
                  <c:v>0.93706138317401588</c:v>
                </c:pt>
                <c:pt idx="2938">
                  <c:v>0.93705755542860669</c:v>
                </c:pt>
                <c:pt idx="2939">
                  <c:v>0.93703414065080937</c:v>
                </c:pt>
                <c:pt idx="2940">
                  <c:v>0.93702700027943364</c:v>
                </c:pt>
                <c:pt idx="2941">
                  <c:v>0.93701533341687226</c:v>
                </c:pt>
                <c:pt idx="2942">
                  <c:v>0.93701246867000854</c:v>
                </c:pt>
                <c:pt idx="2943">
                  <c:v>0.93700782244800507</c:v>
                </c:pt>
                <c:pt idx="2944">
                  <c:v>0.9369823906295448</c:v>
                </c:pt>
                <c:pt idx="2945">
                  <c:v>0.93696622721354161</c:v>
                </c:pt>
                <c:pt idx="2946">
                  <c:v>0.93694696099209818</c:v>
                </c:pt>
                <c:pt idx="2947">
                  <c:v>0.93694412697871177</c:v>
                </c:pt>
                <c:pt idx="2948">
                  <c:v>0.93685313405667991</c:v>
                </c:pt>
                <c:pt idx="2949">
                  <c:v>0.93684528482804774</c:v>
                </c:pt>
                <c:pt idx="2950">
                  <c:v>0.9368277816290711</c:v>
                </c:pt>
                <c:pt idx="2951">
                  <c:v>0.93680600480997156</c:v>
                </c:pt>
                <c:pt idx="2952">
                  <c:v>0.93678989432399795</c:v>
                </c:pt>
                <c:pt idx="2953">
                  <c:v>0.93678459660094759</c:v>
                </c:pt>
                <c:pt idx="2954">
                  <c:v>0.93676109651548678</c:v>
                </c:pt>
                <c:pt idx="2955">
                  <c:v>0.93674485803395269</c:v>
                </c:pt>
                <c:pt idx="2956">
                  <c:v>0.93673275941170298</c:v>
                </c:pt>
                <c:pt idx="2957">
                  <c:v>0.936689214481226</c:v>
                </c:pt>
                <c:pt idx="2958">
                  <c:v>0.93664741268083551</c:v>
                </c:pt>
                <c:pt idx="2959">
                  <c:v>0.93662159471184669</c:v>
                </c:pt>
                <c:pt idx="2960">
                  <c:v>0.93661628969254029</c:v>
                </c:pt>
                <c:pt idx="2961">
                  <c:v>0.93660519101204132</c:v>
                </c:pt>
                <c:pt idx="2962">
                  <c:v>0.93652938618679071</c:v>
                </c:pt>
                <c:pt idx="2963">
                  <c:v>0.93651362901439061</c:v>
                </c:pt>
                <c:pt idx="2964">
                  <c:v>0.93650803405422522</c:v>
                </c:pt>
                <c:pt idx="2965">
                  <c:v>0.93648000979446999</c:v>
                </c:pt>
                <c:pt idx="2966">
                  <c:v>0.93646348011749525</c:v>
                </c:pt>
                <c:pt idx="2967">
                  <c:v>0.93645160043839926</c:v>
                </c:pt>
                <c:pt idx="2968">
                  <c:v>0.93644769672862527</c:v>
                </c:pt>
                <c:pt idx="2969">
                  <c:v>0.93644612095515767</c:v>
                </c:pt>
                <c:pt idx="2970">
                  <c:v>0.93644413389008618</c:v>
                </c:pt>
                <c:pt idx="2971">
                  <c:v>0.93643994824247845</c:v>
                </c:pt>
                <c:pt idx="2972">
                  <c:v>0.9364226213405239</c:v>
                </c:pt>
                <c:pt idx="2973">
                  <c:v>0.93641477752468083</c:v>
                </c:pt>
                <c:pt idx="2974">
                  <c:v>0.93640636078227057</c:v>
                </c:pt>
                <c:pt idx="2975">
                  <c:v>0.93640294636359966</c:v>
                </c:pt>
                <c:pt idx="2976">
                  <c:v>0.93640007261774794</c:v>
                </c:pt>
                <c:pt idx="2977">
                  <c:v>0.93639807427205646</c:v>
                </c:pt>
                <c:pt idx="2978">
                  <c:v>0.93639061555954617</c:v>
                </c:pt>
                <c:pt idx="2979">
                  <c:v>0.93638789515525622</c:v>
                </c:pt>
                <c:pt idx="2980">
                  <c:v>0.93638328715106733</c:v>
                </c:pt>
                <c:pt idx="2981">
                  <c:v>0.93638112275387408</c:v>
                </c:pt>
                <c:pt idx="2982">
                  <c:v>0.9363787672201842</c:v>
                </c:pt>
                <c:pt idx="2983">
                  <c:v>0.93637736070534228</c:v>
                </c:pt>
                <c:pt idx="2984">
                  <c:v>0.9363626834987262</c:v>
                </c:pt>
                <c:pt idx="2985">
                  <c:v>0.93632427943235186</c:v>
                </c:pt>
                <c:pt idx="2986">
                  <c:v>0.93631211818609028</c:v>
                </c:pt>
                <c:pt idx="2987">
                  <c:v>0.93624136056781271</c:v>
                </c:pt>
                <c:pt idx="2988">
                  <c:v>0.93619930129150664</c:v>
                </c:pt>
                <c:pt idx="2989">
                  <c:v>0.93616663827876845</c:v>
                </c:pt>
                <c:pt idx="2990">
                  <c:v>0.93616246618925147</c:v>
                </c:pt>
                <c:pt idx="2991">
                  <c:v>0.93614221576970258</c:v>
                </c:pt>
                <c:pt idx="2992">
                  <c:v>0.93613001000275942</c:v>
                </c:pt>
                <c:pt idx="2993">
                  <c:v>0.93612822261012041</c:v>
                </c:pt>
                <c:pt idx="2994">
                  <c:v>0.93611502490263632</c:v>
                </c:pt>
                <c:pt idx="2995">
                  <c:v>0.93610700800886892</c:v>
                </c:pt>
                <c:pt idx="2996">
                  <c:v>0.9361049961715161</c:v>
                </c:pt>
                <c:pt idx="2997">
                  <c:v>0.93609958643966318</c:v>
                </c:pt>
                <c:pt idx="2998">
                  <c:v>0.93609196790799143</c:v>
                </c:pt>
                <c:pt idx="2999">
                  <c:v>0.93608682700689816</c:v>
                </c:pt>
                <c:pt idx="3000">
                  <c:v>0.93604015913165983</c:v>
                </c:pt>
                <c:pt idx="3001">
                  <c:v>0.9360058068550301</c:v>
                </c:pt>
                <c:pt idx="3002">
                  <c:v>0.93600188549773666</c:v>
                </c:pt>
                <c:pt idx="3003">
                  <c:v>0.93597300576953368</c:v>
                </c:pt>
                <c:pt idx="3004">
                  <c:v>0.93589612867536753</c:v>
                </c:pt>
                <c:pt idx="3005">
                  <c:v>0.93587050664992555</c:v>
                </c:pt>
                <c:pt idx="3006">
                  <c:v>0.93586735411429611</c:v>
                </c:pt>
                <c:pt idx="3007">
                  <c:v>0.93586129853219702</c:v>
                </c:pt>
                <c:pt idx="3008">
                  <c:v>0.93586072440856249</c:v>
                </c:pt>
                <c:pt idx="3009">
                  <c:v>0.9358500155766587</c:v>
                </c:pt>
                <c:pt idx="3010">
                  <c:v>0.93582325741984407</c:v>
                </c:pt>
                <c:pt idx="3011">
                  <c:v>0.93580631821919857</c:v>
                </c:pt>
                <c:pt idx="3012">
                  <c:v>0.93572508402512489</c:v>
                </c:pt>
                <c:pt idx="3013">
                  <c:v>0.93572326289247132</c:v>
                </c:pt>
                <c:pt idx="3014">
                  <c:v>0.93572324270496021</c:v>
                </c:pt>
                <c:pt idx="3015">
                  <c:v>0.93571952653674961</c:v>
                </c:pt>
                <c:pt idx="3016">
                  <c:v>0.93570372773924693</c:v>
                </c:pt>
                <c:pt idx="3017">
                  <c:v>0.93569494728150404</c:v>
                </c:pt>
                <c:pt idx="3018">
                  <c:v>0.93568450565865857</c:v>
                </c:pt>
                <c:pt idx="3019">
                  <c:v>0.93563816674653499</c:v>
                </c:pt>
                <c:pt idx="3020">
                  <c:v>0.93561952881718791</c:v>
                </c:pt>
                <c:pt idx="3021">
                  <c:v>0.93560468419661735</c:v>
                </c:pt>
                <c:pt idx="3022">
                  <c:v>0.93558518755217024</c:v>
                </c:pt>
                <c:pt idx="3023">
                  <c:v>0.93556169411682211</c:v>
                </c:pt>
                <c:pt idx="3024">
                  <c:v>0.93551330782689579</c:v>
                </c:pt>
                <c:pt idx="3025">
                  <c:v>0.93546112421119765</c:v>
                </c:pt>
                <c:pt idx="3026">
                  <c:v>0.93543467866410168</c:v>
                </c:pt>
                <c:pt idx="3027">
                  <c:v>0.93542544523636617</c:v>
                </c:pt>
                <c:pt idx="3028">
                  <c:v>0.93540255614937728</c:v>
                </c:pt>
                <c:pt idx="3029">
                  <c:v>0.93540230418154269</c:v>
                </c:pt>
                <c:pt idx="3030">
                  <c:v>0.93536661573024615</c:v>
                </c:pt>
                <c:pt idx="3031">
                  <c:v>0.93536622968150196</c:v>
                </c:pt>
                <c:pt idx="3032">
                  <c:v>0.93532422961075068</c:v>
                </c:pt>
                <c:pt idx="3033">
                  <c:v>0.93531264226716959</c:v>
                </c:pt>
                <c:pt idx="3034">
                  <c:v>0.93529971931365774</c:v>
                </c:pt>
                <c:pt idx="3035">
                  <c:v>0.9352726033229013</c:v>
                </c:pt>
                <c:pt idx="3036">
                  <c:v>0.93525830303261459</c:v>
                </c:pt>
                <c:pt idx="3037">
                  <c:v>0.9352249920627721</c:v>
                </c:pt>
                <c:pt idx="3038">
                  <c:v>0.93522435742059928</c:v>
                </c:pt>
                <c:pt idx="3039">
                  <c:v>0.935214639387145</c:v>
                </c:pt>
                <c:pt idx="3040">
                  <c:v>0.93520024392457135</c:v>
                </c:pt>
                <c:pt idx="3041">
                  <c:v>0.9351956649006421</c:v>
                </c:pt>
                <c:pt idx="3042">
                  <c:v>0.93515931109040518</c:v>
                </c:pt>
                <c:pt idx="3043">
                  <c:v>0.9351563635207788</c:v>
                </c:pt>
                <c:pt idx="3044">
                  <c:v>0.93513251868370295</c:v>
                </c:pt>
                <c:pt idx="3045">
                  <c:v>0.9350995022268187</c:v>
                </c:pt>
                <c:pt idx="3046">
                  <c:v>0.93506965368648609</c:v>
                </c:pt>
                <c:pt idx="3047">
                  <c:v>0.93506107401371485</c:v>
                </c:pt>
                <c:pt idx="3048">
                  <c:v>0.93505508472197274</c:v>
                </c:pt>
                <c:pt idx="3049">
                  <c:v>0.93503889536216378</c:v>
                </c:pt>
                <c:pt idx="3050">
                  <c:v>0.93500585573789574</c:v>
                </c:pt>
                <c:pt idx="3051">
                  <c:v>0.93499264771910917</c:v>
                </c:pt>
                <c:pt idx="3052">
                  <c:v>0.93498054750504034</c:v>
                </c:pt>
                <c:pt idx="3053">
                  <c:v>0.93497329445600352</c:v>
                </c:pt>
                <c:pt idx="3054">
                  <c:v>0.93494336003394907</c:v>
                </c:pt>
                <c:pt idx="3055">
                  <c:v>0.93493885413559075</c:v>
                </c:pt>
                <c:pt idx="3056">
                  <c:v>0.93493588985456311</c:v>
                </c:pt>
                <c:pt idx="3057">
                  <c:v>0.93491744029371049</c:v>
                </c:pt>
                <c:pt idx="3058">
                  <c:v>0.93491201805057667</c:v>
                </c:pt>
                <c:pt idx="3059">
                  <c:v>0.93485836707039616</c:v>
                </c:pt>
                <c:pt idx="3060">
                  <c:v>0.93478744506835942</c:v>
                </c:pt>
                <c:pt idx="3061">
                  <c:v>0.93477443136070848</c:v>
                </c:pt>
                <c:pt idx="3062">
                  <c:v>0.93475605798839878</c:v>
                </c:pt>
                <c:pt idx="3063">
                  <c:v>0.93473208734320934</c:v>
                </c:pt>
                <c:pt idx="3064">
                  <c:v>0.93466619344858026</c:v>
                </c:pt>
                <c:pt idx="3065">
                  <c:v>0.93466435646524237</c:v>
                </c:pt>
                <c:pt idx="3066">
                  <c:v>0.93466365331502343</c:v>
                </c:pt>
                <c:pt idx="3067">
                  <c:v>0.93466108160036165</c:v>
                </c:pt>
                <c:pt idx="3068">
                  <c:v>0.93462806467792081</c:v>
                </c:pt>
                <c:pt idx="3069">
                  <c:v>0.93459892583423765</c:v>
                </c:pt>
                <c:pt idx="3070">
                  <c:v>0.93459404479829444</c:v>
                </c:pt>
                <c:pt idx="3071">
                  <c:v>0.93453567039526486</c:v>
                </c:pt>
                <c:pt idx="3072">
                  <c:v>0.9345340107988992</c:v>
                </c:pt>
                <c:pt idx="3073">
                  <c:v>0.93452556786588081</c:v>
                </c:pt>
                <c:pt idx="3074">
                  <c:v>0.93451242617699148</c:v>
                </c:pt>
                <c:pt idx="3075">
                  <c:v>0.93449738367852975</c:v>
                </c:pt>
                <c:pt idx="3076">
                  <c:v>0.93448909077308506</c:v>
                </c:pt>
                <c:pt idx="3077">
                  <c:v>0.93447680137140288</c:v>
                </c:pt>
                <c:pt idx="3078">
                  <c:v>0.93445967021481213</c:v>
                </c:pt>
                <c:pt idx="3079">
                  <c:v>0.93443820079899476</c:v>
                </c:pt>
                <c:pt idx="3080">
                  <c:v>0.93443323044049265</c:v>
                </c:pt>
                <c:pt idx="3081">
                  <c:v>0.93435688891441993</c:v>
                </c:pt>
                <c:pt idx="3082">
                  <c:v>0.93434847835932577</c:v>
                </c:pt>
                <c:pt idx="3083">
                  <c:v>0.9343319005025017</c:v>
                </c:pt>
                <c:pt idx="3084">
                  <c:v>0.93432956154004687</c:v>
                </c:pt>
                <c:pt idx="3085">
                  <c:v>0.9342970671477141</c:v>
                </c:pt>
                <c:pt idx="3086">
                  <c:v>0.93429181842760367</c:v>
                </c:pt>
                <c:pt idx="3087">
                  <c:v>0.93424911316937653</c:v>
                </c:pt>
                <c:pt idx="3088">
                  <c:v>0.93422463175661441</c:v>
                </c:pt>
                <c:pt idx="3089">
                  <c:v>0.93420815204131424</c:v>
                </c:pt>
                <c:pt idx="3090">
                  <c:v>0.93418762867500793</c:v>
                </c:pt>
                <c:pt idx="3091">
                  <c:v>0.93414989759162104</c:v>
                </c:pt>
                <c:pt idx="3092">
                  <c:v>0.93412073195034917</c:v>
                </c:pt>
                <c:pt idx="3093">
                  <c:v>0.93411474135315531</c:v>
                </c:pt>
                <c:pt idx="3094">
                  <c:v>0.93410475175459307</c:v>
                </c:pt>
                <c:pt idx="3095">
                  <c:v>0.93408938936568742</c:v>
                </c:pt>
                <c:pt idx="3096">
                  <c:v>0.93406761924901383</c:v>
                </c:pt>
                <c:pt idx="3097">
                  <c:v>0.93403921597987538</c:v>
                </c:pt>
                <c:pt idx="3098">
                  <c:v>0.93403252963362071</c:v>
                </c:pt>
                <c:pt idx="3099">
                  <c:v>0.93402539794235873</c:v>
                </c:pt>
                <c:pt idx="3100">
                  <c:v>0.93400608222887516</c:v>
                </c:pt>
                <c:pt idx="3101">
                  <c:v>0.93399165610693269</c:v>
                </c:pt>
                <c:pt idx="3102">
                  <c:v>0.93398894165917268</c:v>
                </c:pt>
                <c:pt idx="3103">
                  <c:v>0.93397601772979399</c:v>
                </c:pt>
                <c:pt idx="3104">
                  <c:v>0.93396377445484069</c:v>
                </c:pt>
                <c:pt idx="3105">
                  <c:v>0.93394544843985139</c:v>
                </c:pt>
                <c:pt idx="3106">
                  <c:v>0.93392437673443529</c:v>
                </c:pt>
                <c:pt idx="3107">
                  <c:v>0.93392034338962104</c:v>
                </c:pt>
                <c:pt idx="3108">
                  <c:v>0.93385758045077805</c:v>
                </c:pt>
                <c:pt idx="3109">
                  <c:v>0.93379982948609774</c:v>
                </c:pt>
                <c:pt idx="3110">
                  <c:v>0.93379400800196144</c:v>
                </c:pt>
                <c:pt idx="3111">
                  <c:v>0.93378068275577553</c:v>
                </c:pt>
                <c:pt idx="3112">
                  <c:v>0.93375669725217281</c:v>
                </c:pt>
                <c:pt idx="3113">
                  <c:v>0.93374906028352589</c:v>
                </c:pt>
                <c:pt idx="3114">
                  <c:v>0.93374056318392251</c:v>
                </c:pt>
                <c:pt idx="3115">
                  <c:v>0.93372930137856491</c:v>
                </c:pt>
                <c:pt idx="3116">
                  <c:v>0.93370790582082397</c:v>
                </c:pt>
                <c:pt idx="3117">
                  <c:v>0.9337057325032031</c:v>
                </c:pt>
                <c:pt idx="3118">
                  <c:v>0.93370385742187501</c:v>
                </c:pt>
                <c:pt idx="3119">
                  <c:v>0.93364152703033265</c:v>
                </c:pt>
                <c:pt idx="3120">
                  <c:v>0.93364024228093379</c:v>
                </c:pt>
                <c:pt idx="3121">
                  <c:v>0.9336366595643939</c:v>
                </c:pt>
                <c:pt idx="3122">
                  <c:v>0.93362827493686873</c:v>
                </c:pt>
                <c:pt idx="3123">
                  <c:v>0.9336269510390709</c:v>
                </c:pt>
                <c:pt idx="3124">
                  <c:v>0.93362599085935161</c:v>
                </c:pt>
                <c:pt idx="3125">
                  <c:v>0.93361989958559133</c:v>
                </c:pt>
                <c:pt idx="3126">
                  <c:v>0.93359803467225344</c:v>
                </c:pt>
                <c:pt idx="3127">
                  <c:v>0.93359546326754383</c:v>
                </c:pt>
                <c:pt idx="3128">
                  <c:v>0.93359521468957218</c:v>
                </c:pt>
                <c:pt idx="3129">
                  <c:v>0.9335950434602649</c:v>
                </c:pt>
                <c:pt idx="3130">
                  <c:v>0.93357249922134555</c:v>
                </c:pt>
                <c:pt idx="3131">
                  <c:v>0.93356030822950165</c:v>
                </c:pt>
                <c:pt idx="3132">
                  <c:v>0.93355329482715066</c:v>
                </c:pt>
                <c:pt idx="3133">
                  <c:v>0.93354484698523776</c:v>
                </c:pt>
                <c:pt idx="3134">
                  <c:v>0.93353128843788435</c:v>
                </c:pt>
                <c:pt idx="3135">
                  <c:v>0.93352657143586604</c:v>
                </c:pt>
                <c:pt idx="3136">
                  <c:v>0.93350729078437056</c:v>
                </c:pt>
                <c:pt idx="3137">
                  <c:v>0.93350566062650919</c:v>
                </c:pt>
                <c:pt idx="3138">
                  <c:v>0.93347209095042116</c:v>
                </c:pt>
                <c:pt idx="3139">
                  <c:v>0.93343209773936175</c:v>
                </c:pt>
                <c:pt idx="3140">
                  <c:v>0.93341312443147362</c:v>
                </c:pt>
                <c:pt idx="3141">
                  <c:v>0.93340404413160694</c:v>
                </c:pt>
                <c:pt idx="3142">
                  <c:v>0.93339142028443112</c:v>
                </c:pt>
                <c:pt idx="3143">
                  <c:v>0.93337624152599663</c:v>
                </c:pt>
                <c:pt idx="3144">
                  <c:v>0.93335787093315148</c:v>
                </c:pt>
                <c:pt idx="3145">
                  <c:v>0.93332000810962967</c:v>
                </c:pt>
                <c:pt idx="3146">
                  <c:v>0.9333086785009862</c:v>
                </c:pt>
                <c:pt idx="3147">
                  <c:v>0.93328563710319001</c:v>
                </c:pt>
                <c:pt idx="3148">
                  <c:v>0.93328397686534825</c:v>
                </c:pt>
                <c:pt idx="3149">
                  <c:v>0.93328124130914414</c:v>
                </c:pt>
                <c:pt idx="3150">
                  <c:v>0.93325164315694953</c:v>
                </c:pt>
                <c:pt idx="3151">
                  <c:v>0.93322497769339308</c:v>
                </c:pt>
                <c:pt idx="3152">
                  <c:v>0.93322403896781703</c:v>
                </c:pt>
                <c:pt idx="3153">
                  <c:v>0.93318979587395545</c:v>
                </c:pt>
                <c:pt idx="3154">
                  <c:v>0.93318053228280995</c:v>
                </c:pt>
                <c:pt idx="3155">
                  <c:v>0.93317965803475211</c:v>
                </c:pt>
                <c:pt idx="3156">
                  <c:v>0.93313253012048192</c:v>
                </c:pt>
                <c:pt idx="3157">
                  <c:v>0.93308926806037806</c:v>
                </c:pt>
                <c:pt idx="3158">
                  <c:v>0.9330752198300456</c:v>
                </c:pt>
                <c:pt idx="3159">
                  <c:v>0.93302079697875795</c:v>
                </c:pt>
                <c:pt idx="3160">
                  <c:v>0.9329987480845009</c:v>
                </c:pt>
                <c:pt idx="3161">
                  <c:v>0.93298904124305149</c:v>
                </c:pt>
                <c:pt idx="3162">
                  <c:v>0.93298890589306116</c:v>
                </c:pt>
                <c:pt idx="3163">
                  <c:v>0.93298139966786986</c:v>
                </c:pt>
                <c:pt idx="3164">
                  <c:v>0.93297026976598618</c:v>
                </c:pt>
                <c:pt idx="3165">
                  <c:v>0.93294888055863623</c:v>
                </c:pt>
                <c:pt idx="3166">
                  <c:v>0.93294328775809898</c:v>
                </c:pt>
                <c:pt idx="3167">
                  <c:v>0.93294207354231673</c:v>
                </c:pt>
                <c:pt idx="3168">
                  <c:v>0.93292114744148402</c:v>
                </c:pt>
                <c:pt idx="3169">
                  <c:v>0.93289966317490625</c:v>
                </c:pt>
                <c:pt idx="3170">
                  <c:v>0.93288281937720074</c:v>
                </c:pt>
                <c:pt idx="3171">
                  <c:v>0.93288087844848633</c:v>
                </c:pt>
                <c:pt idx="3172">
                  <c:v>0.932862064375377</c:v>
                </c:pt>
                <c:pt idx="3173">
                  <c:v>0.93285753450340991</c:v>
                </c:pt>
                <c:pt idx="3174">
                  <c:v>0.93283484458358035</c:v>
                </c:pt>
                <c:pt idx="3175">
                  <c:v>0.93282775279346763</c:v>
                </c:pt>
                <c:pt idx="3176">
                  <c:v>0.93281294504801437</c:v>
                </c:pt>
                <c:pt idx="3177">
                  <c:v>0.93279714682667525</c:v>
                </c:pt>
                <c:pt idx="3178">
                  <c:v>0.93273257106379337</c:v>
                </c:pt>
                <c:pt idx="3179">
                  <c:v>0.93272753124478824</c:v>
                </c:pt>
                <c:pt idx="3180">
                  <c:v>0.93271043000020848</c:v>
                </c:pt>
                <c:pt idx="3181">
                  <c:v>0.9327018229166667</c:v>
                </c:pt>
                <c:pt idx="3182">
                  <c:v>0.93269013730351802</c:v>
                </c:pt>
                <c:pt idx="3183">
                  <c:v>0.93268684597190366</c:v>
                </c:pt>
                <c:pt idx="3184">
                  <c:v>0.93267362040047741</c:v>
                </c:pt>
                <c:pt idx="3185">
                  <c:v>0.93266663149616258</c:v>
                </c:pt>
                <c:pt idx="3186">
                  <c:v>0.93260028045464638</c:v>
                </c:pt>
                <c:pt idx="3187">
                  <c:v>0.93259348662492625</c:v>
                </c:pt>
                <c:pt idx="3188">
                  <c:v>0.93255656620822569</c:v>
                </c:pt>
                <c:pt idx="3189">
                  <c:v>0.93254340310342887</c:v>
                </c:pt>
                <c:pt idx="3190">
                  <c:v>0.93252511480688893</c:v>
                </c:pt>
                <c:pt idx="3191">
                  <c:v>0.93251262876849228</c:v>
                </c:pt>
                <c:pt idx="3192">
                  <c:v>0.93250096034475738</c:v>
                </c:pt>
                <c:pt idx="3193">
                  <c:v>0.93248897231213701</c:v>
                </c:pt>
                <c:pt idx="3194">
                  <c:v>0.93246145453620466</c:v>
                </c:pt>
                <c:pt idx="3195">
                  <c:v>0.93239050189616646</c:v>
                </c:pt>
                <c:pt idx="3196">
                  <c:v>0.93234820281922703</c:v>
                </c:pt>
                <c:pt idx="3197">
                  <c:v>0.93233853018584678</c:v>
                </c:pt>
                <c:pt idx="3198">
                  <c:v>0.93233824000714527</c:v>
                </c:pt>
                <c:pt idx="3199">
                  <c:v>0.93229761053743554</c:v>
                </c:pt>
                <c:pt idx="3200">
                  <c:v>0.93224959612277869</c:v>
                </c:pt>
                <c:pt idx="3201">
                  <c:v>0.93221405480295572</c:v>
                </c:pt>
                <c:pt idx="3202">
                  <c:v>0.93221236478365388</c:v>
                </c:pt>
                <c:pt idx="3203">
                  <c:v>0.93220919356984933</c:v>
                </c:pt>
                <c:pt idx="3204">
                  <c:v>0.93220028979943892</c:v>
                </c:pt>
                <c:pt idx="3205">
                  <c:v>0.93217517356921653</c:v>
                </c:pt>
                <c:pt idx="3206">
                  <c:v>0.93216483180459353</c:v>
                </c:pt>
                <c:pt idx="3207">
                  <c:v>0.93210731287226667</c:v>
                </c:pt>
                <c:pt idx="3208">
                  <c:v>0.93210160378665186</c:v>
                </c:pt>
                <c:pt idx="3209">
                  <c:v>0.93203742135400125</c:v>
                </c:pt>
                <c:pt idx="3210">
                  <c:v>0.93201654836579728</c:v>
                </c:pt>
                <c:pt idx="3211">
                  <c:v>0.93200549954058487</c:v>
                </c:pt>
                <c:pt idx="3212">
                  <c:v>0.93199953007518799</c:v>
                </c:pt>
                <c:pt idx="3213">
                  <c:v>0.93198242187500002</c:v>
                </c:pt>
                <c:pt idx="3214">
                  <c:v>0.93196142236669577</c:v>
                </c:pt>
                <c:pt idx="3215">
                  <c:v>0.93192849903335639</c:v>
                </c:pt>
                <c:pt idx="3216">
                  <c:v>0.93190439107717038</c:v>
                </c:pt>
                <c:pt idx="3217">
                  <c:v>0.93187614007296471</c:v>
                </c:pt>
                <c:pt idx="3218">
                  <c:v>0.93187059222986446</c:v>
                </c:pt>
                <c:pt idx="3219">
                  <c:v>0.93180576999883102</c:v>
                </c:pt>
                <c:pt idx="3220">
                  <c:v>0.93179290805355164</c:v>
                </c:pt>
                <c:pt idx="3221">
                  <c:v>0.93178791276279704</c:v>
                </c:pt>
                <c:pt idx="3222">
                  <c:v>0.93178057873303632</c:v>
                </c:pt>
                <c:pt idx="3223">
                  <c:v>0.93166159127504766</c:v>
                </c:pt>
                <c:pt idx="3224">
                  <c:v>0.9316445750038892</c:v>
                </c:pt>
                <c:pt idx="3225">
                  <c:v>0.93163352361772822</c:v>
                </c:pt>
                <c:pt idx="3226">
                  <c:v>0.93162468545973887</c:v>
                </c:pt>
                <c:pt idx="3227">
                  <c:v>0.93154133794818272</c:v>
                </c:pt>
                <c:pt idx="3228">
                  <c:v>0.93153360086749737</c:v>
                </c:pt>
                <c:pt idx="3229">
                  <c:v>0.93151508584235454</c:v>
                </c:pt>
                <c:pt idx="3230">
                  <c:v>0.93151419882778508</c:v>
                </c:pt>
                <c:pt idx="3231">
                  <c:v>0.9315015396815356</c:v>
                </c:pt>
                <c:pt idx="3232">
                  <c:v>0.93148034947519087</c:v>
                </c:pt>
                <c:pt idx="3233">
                  <c:v>0.9314797907421104</c:v>
                </c:pt>
                <c:pt idx="3234">
                  <c:v>0.93146890240211677</c:v>
                </c:pt>
                <c:pt idx="3235">
                  <c:v>0.9314224875184911</c:v>
                </c:pt>
                <c:pt idx="3236">
                  <c:v>0.93140418057683882</c:v>
                </c:pt>
                <c:pt idx="3237">
                  <c:v>0.93139018183169153</c:v>
                </c:pt>
                <c:pt idx="3238">
                  <c:v>0.93138670724749706</c:v>
                </c:pt>
                <c:pt idx="3239">
                  <c:v>0.93135730131172845</c:v>
                </c:pt>
                <c:pt idx="3240">
                  <c:v>0.93131955060752858</c:v>
                </c:pt>
                <c:pt idx="3241">
                  <c:v>0.93130868690381563</c:v>
                </c:pt>
                <c:pt idx="3242">
                  <c:v>0.93129918410160994</c:v>
                </c:pt>
                <c:pt idx="3243">
                  <c:v>0.93129357564034643</c:v>
                </c:pt>
                <c:pt idx="3244">
                  <c:v>0.93127954056984175</c:v>
                </c:pt>
                <c:pt idx="3245">
                  <c:v>0.93126785885736707</c:v>
                </c:pt>
                <c:pt idx="3246">
                  <c:v>0.93126603267088803</c:v>
                </c:pt>
                <c:pt idx="3247">
                  <c:v>0.9312095009291862</c:v>
                </c:pt>
                <c:pt idx="3248">
                  <c:v>0.93120729447073636</c:v>
                </c:pt>
                <c:pt idx="3249">
                  <c:v>0.931199320874183</c:v>
                </c:pt>
                <c:pt idx="3250">
                  <c:v>0.93117253467290084</c:v>
                </c:pt>
                <c:pt idx="3251">
                  <c:v>0.93115632384343561</c:v>
                </c:pt>
                <c:pt idx="3252">
                  <c:v>0.93113388289108567</c:v>
                </c:pt>
                <c:pt idx="3253">
                  <c:v>0.9310957670812342</c:v>
                </c:pt>
                <c:pt idx="3254">
                  <c:v>0.93103942008202756</c:v>
                </c:pt>
                <c:pt idx="3255">
                  <c:v>0.93102295305141292</c:v>
                </c:pt>
                <c:pt idx="3256">
                  <c:v>0.93094086784529984</c:v>
                </c:pt>
                <c:pt idx="3257">
                  <c:v>0.93092203507460125</c:v>
                </c:pt>
                <c:pt idx="3258">
                  <c:v>0.93091780451568562</c:v>
                </c:pt>
                <c:pt idx="3259">
                  <c:v>0.93090406239607582</c:v>
                </c:pt>
                <c:pt idx="3260">
                  <c:v>0.93090311686197913</c:v>
                </c:pt>
                <c:pt idx="3261">
                  <c:v>0.93089913240908373</c:v>
                </c:pt>
                <c:pt idx="3262">
                  <c:v>0.93085813884493673</c:v>
                </c:pt>
                <c:pt idx="3263">
                  <c:v>0.93085542007398758</c:v>
                </c:pt>
                <c:pt idx="3264">
                  <c:v>0.93078196455792683</c:v>
                </c:pt>
                <c:pt idx="3265">
                  <c:v>0.93074586151222238</c:v>
                </c:pt>
                <c:pt idx="3266">
                  <c:v>0.93074470056907244</c:v>
                </c:pt>
                <c:pt idx="3267">
                  <c:v>0.93074036526032644</c:v>
                </c:pt>
                <c:pt idx="3268">
                  <c:v>0.9307278429220579</c:v>
                </c:pt>
                <c:pt idx="3269">
                  <c:v>0.93068292379673978</c:v>
                </c:pt>
                <c:pt idx="3270">
                  <c:v>0.93064278883558094</c:v>
                </c:pt>
                <c:pt idx="3271">
                  <c:v>0.93061317021228129</c:v>
                </c:pt>
                <c:pt idx="3272">
                  <c:v>0.93059286881017877</c:v>
                </c:pt>
                <c:pt idx="3273">
                  <c:v>0.93054806717418204</c:v>
                </c:pt>
                <c:pt idx="3274">
                  <c:v>0.93053214192319189</c:v>
                </c:pt>
                <c:pt idx="3275">
                  <c:v>0.9304963237060021</c:v>
                </c:pt>
                <c:pt idx="3276">
                  <c:v>0.93048445780081046</c:v>
                </c:pt>
                <c:pt idx="3277">
                  <c:v>0.93048157857051939</c:v>
                </c:pt>
                <c:pt idx="3278">
                  <c:v>0.93048137272819809</c:v>
                </c:pt>
                <c:pt idx="3279">
                  <c:v>0.93045527392094673</c:v>
                </c:pt>
                <c:pt idx="3280">
                  <c:v>0.93041151822143919</c:v>
                </c:pt>
                <c:pt idx="3281">
                  <c:v>0.93039025143343768</c:v>
                </c:pt>
                <c:pt idx="3282">
                  <c:v>0.93038686828898221</c:v>
                </c:pt>
                <c:pt idx="3283">
                  <c:v>0.93037483101081531</c:v>
                </c:pt>
                <c:pt idx="3284">
                  <c:v>0.93036541847537213</c:v>
                </c:pt>
                <c:pt idx="3285">
                  <c:v>0.93035632002294189</c:v>
                </c:pt>
                <c:pt idx="3286">
                  <c:v>0.93035027891873889</c:v>
                </c:pt>
                <c:pt idx="3287">
                  <c:v>0.93029422305045872</c:v>
                </c:pt>
                <c:pt idx="3288">
                  <c:v>0.93014869099907527</c:v>
                </c:pt>
                <c:pt idx="3289">
                  <c:v>0.93014059219215661</c:v>
                </c:pt>
                <c:pt idx="3290">
                  <c:v>0.93010963304810912</c:v>
                </c:pt>
                <c:pt idx="3291">
                  <c:v>0.93003298475598428</c:v>
                </c:pt>
                <c:pt idx="3292">
                  <c:v>0.93000289619409882</c:v>
                </c:pt>
                <c:pt idx="3293">
                  <c:v>0.92990690040526225</c:v>
                </c:pt>
                <c:pt idx="3294">
                  <c:v>0.92987848788650995</c:v>
                </c:pt>
                <c:pt idx="3295">
                  <c:v>0.92987105535933656</c:v>
                </c:pt>
                <c:pt idx="3296">
                  <c:v>0.92986613666893014</c:v>
                </c:pt>
                <c:pt idx="3297">
                  <c:v>0.9298517001264992</c:v>
                </c:pt>
                <c:pt idx="3298">
                  <c:v>0.92984118135433635</c:v>
                </c:pt>
                <c:pt idx="3299">
                  <c:v>0.92980579433376631</c:v>
                </c:pt>
                <c:pt idx="3300">
                  <c:v>0.92974701188568376</c:v>
                </c:pt>
                <c:pt idx="3301">
                  <c:v>0.9296847066290046</c:v>
                </c:pt>
                <c:pt idx="3302">
                  <c:v>0.92966149098248174</c:v>
                </c:pt>
                <c:pt idx="3303">
                  <c:v>0.92964393204771667</c:v>
                </c:pt>
                <c:pt idx="3304">
                  <c:v>0.92963907113586464</c:v>
                </c:pt>
                <c:pt idx="3305">
                  <c:v>0.92962349662842192</c:v>
                </c:pt>
                <c:pt idx="3306">
                  <c:v>0.92962036736523246</c:v>
                </c:pt>
                <c:pt idx="3307">
                  <c:v>0.92956769164511277</c:v>
                </c:pt>
                <c:pt idx="3308">
                  <c:v>0.92950903698139609</c:v>
                </c:pt>
                <c:pt idx="3309">
                  <c:v>0.92950234229062889</c:v>
                </c:pt>
                <c:pt idx="3310">
                  <c:v>0.92948531278203972</c:v>
                </c:pt>
                <c:pt idx="3311">
                  <c:v>0.92948346872153054</c:v>
                </c:pt>
                <c:pt idx="3312">
                  <c:v>0.92944021882178407</c:v>
                </c:pt>
                <c:pt idx="3313">
                  <c:v>0.92937014762897441</c:v>
                </c:pt>
                <c:pt idx="3314">
                  <c:v>0.92935986844080209</c:v>
                </c:pt>
                <c:pt idx="3315">
                  <c:v>0.9293391786772629</c:v>
                </c:pt>
                <c:pt idx="3316">
                  <c:v>0.9293030419994428</c:v>
                </c:pt>
                <c:pt idx="3317">
                  <c:v>0.92928594254574814</c:v>
                </c:pt>
                <c:pt idx="3318">
                  <c:v>0.92928387724581052</c:v>
                </c:pt>
                <c:pt idx="3319">
                  <c:v>0.92926882312399139</c:v>
                </c:pt>
                <c:pt idx="3320">
                  <c:v>0.92920598001956656</c:v>
                </c:pt>
                <c:pt idx="3321">
                  <c:v>0.92919271459163</c:v>
                </c:pt>
                <c:pt idx="3322">
                  <c:v>0.92916979184915904</c:v>
                </c:pt>
                <c:pt idx="3323">
                  <c:v>0.92909265811846042</c:v>
                </c:pt>
                <c:pt idx="3324">
                  <c:v>0.92908847854914967</c:v>
                </c:pt>
                <c:pt idx="3325">
                  <c:v>0.92899505481469158</c:v>
                </c:pt>
                <c:pt idx="3326">
                  <c:v>0.92895807024263</c:v>
                </c:pt>
                <c:pt idx="3327">
                  <c:v>0.92895547520923694</c:v>
                </c:pt>
                <c:pt idx="3328">
                  <c:v>0.92892330588292116</c:v>
                </c:pt>
                <c:pt idx="3329">
                  <c:v>0.9288929536110403</c:v>
                </c:pt>
                <c:pt idx="3330">
                  <c:v>0.9288629363160833</c:v>
                </c:pt>
                <c:pt idx="3331">
                  <c:v>0.92884925934205576</c:v>
                </c:pt>
                <c:pt idx="3332">
                  <c:v>0.92884501277994158</c:v>
                </c:pt>
                <c:pt idx="3333">
                  <c:v>0.92882832166456886</c:v>
                </c:pt>
                <c:pt idx="3334">
                  <c:v>0.92880448051120923</c:v>
                </c:pt>
                <c:pt idx="3335">
                  <c:v>0.928788058557243</c:v>
                </c:pt>
                <c:pt idx="3336">
                  <c:v>0.92875219734512371</c:v>
                </c:pt>
                <c:pt idx="3337">
                  <c:v>0.92873732647968965</c:v>
                </c:pt>
                <c:pt idx="3338">
                  <c:v>0.92867363611458986</c:v>
                </c:pt>
                <c:pt idx="3339">
                  <c:v>0.92862534737067126</c:v>
                </c:pt>
                <c:pt idx="3340">
                  <c:v>0.92859349419780435</c:v>
                </c:pt>
                <c:pt idx="3341">
                  <c:v>0.92858499801354055</c:v>
                </c:pt>
                <c:pt idx="3342">
                  <c:v>0.92857444104205644</c:v>
                </c:pt>
                <c:pt idx="3343">
                  <c:v>0.92856646506041995</c:v>
                </c:pt>
                <c:pt idx="3344">
                  <c:v>0.928565550386236</c:v>
                </c:pt>
                <c:pt idx="3345">
                  <c:v>0.92850316303075087</c:v>
                </c:pt>
                <c:pt idx="3346">
                  <c:v>0.92848354419812129</c:v>
                </c:pt>
                <c:pt idx="3347">
                  <c:v>0.92844442496622415</c:v>
                </c:pt>
                <c:pt idx="3348">
                  <c:v>0.92842409768181144</c:v>
                </c:pt>
                <c:pt idx="3349">
                  <c:v>0.92839063107503883</c:v>
                </c:pt>
                <c:pt idx="3350">
                  <c:v>0.92837102996317</c:v>
                </c:pt>
                <c:pt idx="3351">
                  <c:v>0.92832196769067798</c:v>
                </c:pt>
                <c:pt idx="3352">
                  <c:v>0.92830493475659714</c:v>
                </c:pt>
                <c:pt idx="3353">
                  <c:v>0.92824644297042291</c:v>
                </c:pt>
                <c:pt idx="3354">
                  <c:v>0.92821723257675104</c:v>
                </c:pt>
                <c:pt idx="3355">
                  <c:v>0.92820780176643769</c:v>
                </c:pt>
                <c:pt idx="3356">
                  <c:v>0.92818192660248622</c:v>
                </c:pt>
                <c:pt idx="3357">
                  <c:v>0.92813414524575577</c:v>
                </c:pt>
                <c:pt idx="3358">
                  <c:v>0.9281312337471106</c:v>
                </c:pt>
                <c:pt idx="3359">
                  <c:v>0.92811876406095906</c:v>
                </c:pt>
                <c:pt idx="3360">
                  <c:v>0.92803218041761459</c:v>
                </c:pt>
                <c:pt idx="3361">
                  <c:v>0.92799865006577809</c:v>
                </c:pt>
                <c:pt idx="3362">
                  <c:v>0.92797061953814108</c:v>
                </c:pt>
                <c:pt idx="3363">
                  <c:v>0.92796929992071475</c:v>
                </c:pt>
                <c:pt idx="3364">
                  <c:v>0.92795873863538436</c:v>
                </c:pt>
                <c:pt idx="3365">
                  <c:v>0.92792455196833457</c:v>
                </c:pt>
                <c:pt idx="3366">
                  <c:v>0.92789030136442241</c:v>
                </c:pt>
                <c:pt idx="3367">
                  <c:v>0.92788986578220278</c:v>
                </c:pt>
                <c:pt idx="3368">
                  <c:v>0.92788639551108654</c:v>
                </c:pt>
                <c:pt idx="3369">
                  <c:v>0.92787907277463755</c:v>
                </c:pt>
                <c:pt idx="3370">
                  <c:v>0.92786917386065348</c:v>
                </c:pt>
                <c:pt idx="3371">
                  <c:v>0.92786013127220246</c:v>
                </c:pt>
                <c:pt idx="3372">
                  <c:v>0.92785062235743709</c:v>
                </c:pt>
                <c:pt idx="3373">
                  <c:v>0.92780902509604724</c:v>
                </c:pt>
                <c:pt idx="3374">
                  <c:v>0.92778510651622914</c:v>
                </c:pt>
                <c:pt idx="3375">
                  <c:v>0.92777781465538789</c:v>
                </c:pt>
                <c:pt idx="3376">
                  <c:v>0.92776927362921779</c:v>
                </c:pt>
                <c:pt idx="3377">
                  <c:v>0.92766693953130164</c:v>
                </c:pt>
                <c:pt idx="3378">
                  <c:v>0.92765753739236934</c:v>
                </c:pt>
                <c:pt idx="3379">
                  <c:v>0.92760640186774657</c:v>
                </c:pt>
                <c:pt idx="3380">
                  <c:v>0.92759883330282833</c:v>
                </c:pt>
                <c:pt idx="3381">
                  <c:v>0.92754726039066604</c:v>
                </c:pt>
                <c:pt idx="3382">
                  <c:v>0.92750628564995496</c:v>
                </c:pt>
                <c:pt idx="3383">
                  <c:v>0.92747939076788044</c:v>
                </c:pt>
                <c:pt idx="3384">
                  <c:v>0.92741739610879437</c:v>
                </c:pt>
                <c:pt idx="3385">
                  <c:v>0.9274157269673704</c:v>
                </c:pt>
                <c:pt idx="3386">
                  <c:v>0.92739148409861438</c:v>
                </c:pt>
                <c:pt idx="3387">
                  <c:v>0.92737712618670887</c:v>
                </c:pt>
                <c:pt idx="3388">
                  <c:v>0.92737448066844608</c:v>
                </c:pt>
                <c:pt idx="3389">
                  <c:v>0.92735436134089055</c:v>
                </c:pt>
                <c:pt idx="3390">
                  <c:v>0.92727293938003741</c:v>
                </c:pt>
                <c:pt idx="3391">
                  <c:v>0.92720595180267706</c:v>
                </c:pt>
                <c:pt idx="3392">
                  <c:v>0.92715057012056412</c:v>
                </c:pt>
                <c:pt idx="3393">
                  <c:v>0.92703738750142628</c:v>
                </c:pt>
                <c:pt idx="3394">
                  <c:v>0.92699534034966535</c:v>
                </c:pt>
                <c:pt idx="3395">
                  <c:v>0.926980108154143</c:v>
                </c:pt>
                <c:pt idx="3396">
                  <c:v>0.92697276578033394</c:v>
                </c:pt>
                <c:pt idx="3397">
                  <c:v>0.92695223855900155</c:v>
                </c:pt>
                <c:pt idx="3398">
                  <c:v>0.92694839500279436</c:v>
                </c:pt>
                <c:pt idx="3399">
                  <c:v>0.9268795868844697</c:v>
                </c:pt>
                <c:pt idx="3400">
                  <c:v>0.92685385511002538</c:v>
                </c:pt>
                <c:pt idx="3401">
                  <c:v>0.92684341128652215</c:v>
                </c:pt>
                <c:pt idx="3402">
                  <c:v>0.92684328137580518</c:v>
                </c:pt>
                <c:pt idx="3403">
                  <c:v>0.92677695500980095</c:v>
                </c:pt>
                <c:pt idx="3404">
                  <c:v>0.92670711946328432</c:v>
                </c:pt>
                <c:pt idx="3405">
                  <c:v>0.92666592765171552</c:v>
                </c:pt>
                <c:pt idx="3406">
                  <c:v>0.92663301160845246</c:v>
                </c:pt>
                <c:pt idx="3407">
                  <c:v>0.9266058222372473</c:v>
                </c:pt>
                <c:pt idx="3408">
                  <c:v>0.9266026334942512</c:v>
                </c:pt>
                <c:pt idx="3409">
                  <c:v>0.92659092331441928</c:v>
                </c:pt>
                <c:pt idx="3410">
                  <c:v>0.92657773295798063</c:v>
                </c:pt>
                <c:pt idx="3411">
                  <c:v>0.92656985012226456</c:v>
                </c:pt>
                <c:pt idx="3412">
                  <c:v>0.92656790621694285</c:v>
                </c:pt>
                <c:pt idx="3413">
                  <c:v>0.92656098202720205</c:v>
                </c:pt>
                <c:pt idx="3414">
                  <c:v>0.92653503072356314</c:v>
                </c:pt>
                <c:pt idx="3415">
                  <c:v>0.92652960133428885</c:v>
                </c:pt>
                <c:pt idx="3416">
                  <c:v>0.92646400138496432</c:v>
                </c:pt>
                <c:pt idx="3417">
                  <c:v>0.92646351408850225</c:v>
                </c:pt>
                <c:pt idx="3418">
                  <c:v>0.92644447693850263</c:v>
                </c:pt>
                <c:pt idx="3419">
                  <c:v>0.92639290538426233</c:v>
                </c:pt>
                <c:pt idx="3420">
                  <c:v>0.92634205741485331</c:v>
                </c:pt>
                <c:pt idx="3421">
                  <c:v>0.92634079391891888</c:v>
                </c:pt>
                <c:pt idx="3422">
                  <c:v>0.92632014666310381</c:v>
                </c:pt>
                <c:pt idx="3423">
                  <c:v>0.92624646697195379</c:v>
                </c:pt>
                <c:pt idx="3424">
                  <c:v>0.92623633342340628</c:v>
                </c:pt>
                <c:pt idx="3425">
                  <c:v>0.92618685442768689</c:v>
                </c:pt>
                <c:pt idx="3426">
                  <c:v>0.92608620429545752</c:v>
                </c:pt>
                <c:pt idx="3427">
                  <c:v>0.92602694621128323</c:v>
                </c:pt>
                <c:pt idx="3428">
                  <c:v>0.92596766085790883</c:v>
                </c:pt>
                <c:pt idx="3429">
                  <c:v>0.92596113132156488</c:v>
                </c:pt>
                <c:pt idx="3430">
                  <c:v>0.92593200721339675</c:v>
                </c:pt>
                <c:pt idx="3431">
                  <c:v>0.92579657202856724</c:v>
                </c:pt>
                <c:pt idx="3432">
                  <c:v>0.92579522942229042</c:v>
                </c:pt>
                <c:pt idx="3433">
                  <c:v>0.92575458696877966</c:v>
                </c:pt>
                <c:pt idx="3434">
                  <c:v>0.9257497384838661</c:v>
                </c:pt>
                <c:pt idx="3435">
                  <c:v>0.92569271462359093</c:v>
                </c:pt>
                <c:pt idx="3436">
                  <c:v>0.92568546461862733</c:v>
                </c:pt>
                <c:pt idx="3437">
                  <c:v>0.92567040570629655</c:v>
                </c:pt>
                <c:pt idx="3438">
                  <c:v>0.92565702350286649</c:v>
                </c:pt>
                <c:pt idx="3439">
                  <c:v>0.92562348356623536</c:v>
                </c:pt>
                <c:pt idx="3440">
                  <c:v>0.92554458950489116</c:v>
                </c:pt>
                <c:pt idx="3441">
                  <c:v>0.92552021673939422</c:v>
                </c:pt>
                <c:pt idx="3442">
                  <c:v>0.92544342183336115</c:v>
                </c:pt>
                <c:pt idx="3443">
                  <c:v>0.92543957322228565</c:v>
                </c:pt>
                <c:pt idx="3444">
                  <c:v>0.92543904648462527</c:v>
                </c:pt>
                <c:pt idx="3445">
                  <c:v>0.92542249133437227</c:v>
                </c:pt>
                <c:pt idx="3446">
                  <c:v>0.92541375656638014</c:v>
                </c:pt>
                <c:pt idx="3447">
                  <c:v>0.92538436536074331</c:v>
                </c:pt>
                <c:pt idx="3448">
                  <c:v>0.92536893336892989</c:v>
                </c:pt>
                <c:pt idx="3449">
                  <c:v>0.92536403207288709</c:v>
                </c:pt>
                <c:pt idx="3450">
                  <c:v>0.92531478952305757</c:v>
                </c:pt>
                <c:pt idx="3451">
                  <c:v>0.92529761191526072</c:v>
                </c:pt>
                <c:pt idx="3452">
                  <c:v>0.92529482318671563</c:v>
                </c:pt>
                <c:pt idx="3453">
                  <c:v>0.92516741071428577</c:v>
                </c:pt>
                <c:pt idx="3454">
                  <c:v>0.92515260072469208</c:v>
                </c:pt>
                <c:pt idx="3455">
                  <c:v>0.9251410010707074</c:v>
                </c:pt>
                <c:pt idx="3456">
                  <c:v>0.92511334156618119</c:v>
                </c:pt>
                <c:pt idx="3457">
                  <c:v>0.92507883813425806</c:v>
                </c:pt>
                <c:pt idx="3458">
                  <c:v>0.92505567393320021</c:v>
                </c:pt>
                <c:pt idx="3459">
                  <c:v>0.92501868402824994</c:v>
                </c:pt>
                <c:pt idx="3460">
                  <c:v>0.92499913754670515</c:v>
                </c:pt>
                <c:pt idx="3461">
                  <c:v>0.92493848769594866</c:v>
                </c:pt>
                <c:pt idx="3462">
                  <c:v>0.9248534550441998</c:v>
                </c:pt>
                <c:pt idx="3463">
                  <c:v>0.92484346547521146</c:v>
                </c:pt>
                <c:pt idx="3464">
                  <c:v>0.92479306532651262</c:v>
                </c:pt>
                <c:pt idx="3465">
                  <c:v>0.92478378531240168</c:v>
                </c:pt>
                <c:pt idx="3466">
                  <c:v>0.92474184794124625</c:v>
                </c:pt>
                <c:pt idx="3467">
                  <c:v>0.924731300469677</c:v>
                </c:pt>
                <c:pt idx="3468">
                  <c:v>0.92471976902173914</c:v>
                </c:pt>
                <c:pt idx="3469">
                  <c:v>0.92467184804706748</c:v>
                </c:pt>
                <c:pt idx="3470">
                  <c:v>0.92465347957399002</c:v>
                </c:pt>
                <c:pt idx="3471">
                  <c:v>0.92462824276804667</c:v>
                </c:pt>
                <c:pt idx="3472">
                  <c:v>0.92458497410581852</c:v>
                </c:pt>
                <c:pt idx="3473">
                  <c:v>0.92450932167325151</c:v>
                </c:pt>
                <c:pt idx="3474">
                  <c:v>0.92438423115890844</c:v>
                </c:pt>
                <c:pt idx="3475">
                  <c:v>0.92436881991809028</c:v>
                </c:pt>
                <c:pt idx="3476">
                  <c:v>0.92434937999244382</c:v>
                </c:pt>
                <c:pt idx="3477">
                  <c:v>0.92434196967583193</c:v>
                </c:pt>
                <c:pt idx="3478">
                  <c:v>0.92426681399158839</c:v>
                </c:pt>
                <c:pt idx="3479">
                  <c:v>0.92424802880166568</c:v>
                </c:pt>
                <c:pt idx="3480">
                  <c:v>0.92423749892092544</c:v>
                </c:pt>
                <c:pt idx="3481">
                  <c:v>0.92423314097740783</c:v>
                </c:pt>
                <c:pt idx="3482">
                  <c:v>0.92421612089751592</c:v>
                </c:pt>
                <c:pt idx="3483">
                  <c:v>0.92421250439363722</c:v>
                </c:pt>
                <c:pt idx="3484">
                  <c:v>0.9241795204315284</c:v>
                </c:pt>
                <c:pt idx="3485">
                  <c:v>0.9241628663690038</c:v>
                </c:pt>
                <c:pt idx="3486">
                  <c:v>0.92414523316357555</c:v>
                </c:pt>
                <c:pt idx="3487">
                  <c:v>0.92412622372075481</c:v>
                </c:pt>
                <c:pt idx="3488">
                  <c:v>0.9240782588262072</c:v>
                </c:pt>
                <c:pt idx="3489">
                  <c:v>0.92407349361934144</c:v>
                </c:pt>
                <c:pt idx="3490">
                  <c:v>0.92404754986781135</c:v>
                </c:pt>
                <c:pt idx="3491">
                  <c:v>0.92401538120964855</c:v>
                </c:pt>
                <c:pt idx="3492">
                  <c:v>0.92393189634724859</c:v>
                </c:pt>
                <c:pt idx="3493">
                  <c:v>0.92388993275316456</c:v>
                </c:pt>
                <c:pt idx="3494">
                  <c:v>0.92386714774847356</c:v>
                </c:pt>
                <c:pt idx="3495">
                  <c:v>0.92384350739761478</c:v>
                </c:pt>
                <c:pt idx="3496">
                  <c:v>0.92382863081621203</c:v>
                </c:pt>
                <c:pt idx="3497">
                  <c:v>0.9237547456548455</c:v>
                </c:pt>
                <c:pt idx="3498">
                  <c:v>0.92374607030580169</c:v>
                </c:pt>
                <c:pt idx="3499">
                  <c:v>0.92374510883367189</c:v>
                </c:pt>
                <c:pt idx="3500">
                  <c:v>0.92373005207510273</c:v>
                </c:pt>
                <c:pt idx="3501">
                  <c:v>0.92372576224914205</c:v>
                </c:pt>
                <c:pt idx="3502">
                  <c:v>0.92364893357515399</c:v>
                </c:pt>
                <c:pt idx="3503">
                  <c:v>0.92363385170336976</c:v>
                </c:pt>
                <c:pt idx="3504">
                  <c:v>0.92358851260413388</c:v>
                </c:pt>
                <c:pt idx="3505">
                  <c:v>0.92355250227164976</c:v>
                </c:pt>
                <c:pt idx="3506">
                  <c:v>0.92349018739261168</c:v>
                </c:pt>
                <c:pt idx="3507">
                  <c:v>0.92348936498088541</c:v>
                </c:pt>
                <c:pt idx="3508">
                  <c:v>0.92347719620446889</c:v>
                </c:pt>
                <c:pt idx="3509">
                  <c:v>0.92345922814515369</c:v>
                </c:pt>
                <c:pt idx="3510">
                  <c:v>0.92343666612310249</c:v>
                </c:pt>
                <c:pt idx="3511">
                  <c:v>0.92343366854830611</c:v>
                </c:pt>
                <c:pt idx="3512">
                  <c:v>0.9234155795753537</c:v>
                </c:pt>
                <c:pt idx="3513">
                  <c:v>0.92341292688823295</c:v>
                </c:pt>
                <c:pt idx="3514">
                  <c:v>0.92341115655870065</c:v>
                </c:pt>
                <c:pt idx="3515">
                  <c:v>0.92329542117011276</c:v>
                </c:pt>
                <c:pt idx="3516">
                  <c:v>0.92327627006103075</c:v>
                </c:pt>
                <c:pt idx="3517">
                  <c:v>0.92325851498301204</c:v>
                </c:pt>
                <c:pt idx="3518">
                  <c:v>0.9232389892894779</c:v>
                </c:pt>
                <c:pt idx="3519">
                  <c:v>0.92317347307058872</c:v>
                </c:pt>
                <c:pt idx="3520">
                  <c:v>0.92317083981515369</c:v>
                </c:pt>
                <c:pt idx="3521">
                  <c:v>0.92315298993832096</c:v>
                </c:pt>
                <c:pt idx="3522">
                  <c:v>0.92312059466676022</c:v>
                </c:pt>
                <c:pt idx="3523">
                  <c:v>0.92310193721963418</c:v>
                </c:pt>
                <c:pt idx="3524">
                  <c:v>0.92309287713890287</c:v>
                </c:pt>
                <c:pt idx="3525">
                  <c:v>0.92306590192194837</c:v>
                </c:pt>
                <c:pt idx="3526">
                  <c:v>0.92305732207100188</c:v>
                </c:pt>
                <c:pt idx="3527">
                  <c:v>0.92297941702615727</c:v>
                </c:pt>
                <c:pt idx="3528">
                  <c:v>0.92297442702403221</c:v>
                </c:pt>
                <c:pt idx="3529">
                  <c:v>0.92295687666563231</c:v>
                </c:pt>
                <c:pt idx="3530">
                  <c:v>0.92292211090234999</c:v>
                </c:pt>
                <c:pt idx="3531">
                  <c:v>0.92283528068463994</c:v>
                </c:pt>
                <c:pt idx="3532">
                  <c:v>0.9227894280417972</c:v>
                </c:pt>
                <c:pt idx="3533">
                  <c:v>0.92278406351972708</c:v>
                </c:pt>
                <c:pt idx="3534">
                  <c:v>0.92277669939253937</c:v>
                </c:pt>
                <c:pt idx="3535">
                  <c:v>0.92271692451880039</c:v>
                </c:pt>
                <c:pt idx="3536">
                  <c:v>0.9227151710893855</c:v>
                </c:pt>
                <c:pt idx="3537">
                  <c:v>0.92271203460610385</c:v>
                </c:pt>
                <c:pt idx="3538">
                  <c:v>0.92270335915199808</c:v>
                </c:pt>
                <c:pt idx="3539">
                  <c:v>0.9226956466054882</c:v>
                </c:pt>
                <c:pt idx="3540">
                  <c:v>0.92268048693508165</c:v>
                </c:pt>
                <c:pt idx="3541">
                  <c:v>0.92266167534722221</c:v>
                </c:pt>
                <c:pt idx="3542">
                  <c:v>0.92264941185664728</c:v>
                </c:pt>
                <c:pt idx="3543">
                  <c:v>0.92262096349991984</c:v>
                </c:pt>
                <c:pt idx="3544">
                  <c:v>0.92261488497225541</c:v>
                </c:pt>
                <c:pt idx="3545">
                  <c:v>0.92261135170397379</c:v>
                </c:pt>
                <c:pt idx="3546">
                  <c:v>0.92259940511606653</c:v>
                </c:pt>
                <c:pt idx="3547">
                  <c:v>0.92257432635121039</c:v>
                </c:pt>
                <c:pt idx="3548">
                  <c:v>0.92256409789923433</c:v>
                </c:pt>
                <c:pt idx="3549">
                  <c:v>0.92252368482928737</c:v>
                </c:pt>
                <c:pt idx="3550">
                  <c:v>0.9224318272091564</c:v>
                </c:pt>
                <c:pt idx="3551">
                  <c:v>0.92240274921322885</c:v>
                </c:pt>
                <c:pt idx="3552">
                  <c:v>0.92239358405310301</c:v>
                </c:pt>
                <c:pt idx="3553">
                  <c:v>0.92234104453273247</c:v>
                </c:pt>
                <c:pt idx="3554">
                  <c:v>0.92231333409027394</c:v>
                </c:pt>
                <c:pt idx="3555">
                  <c:v>0.92228215055645635</c:v>
                </c:pt>
                <c:pt idx="3556">
                  <c:v>0.92225875419573211</c:v>
                </c:pt>
                <c:pt idx="3557">
                  <c:v>0.92219926581325307</c:v>
                </c:pt>
                <c:pt idx="3558">
                  <c:v>0.92219639216000737</c:v>
                </c:pt>
                <c:pt idx="3559">
                  <c:v>0.92215789554625982</c:v>
                </c:pt>
                <c:pt idx="3560">
                  <c:v>0.92211251006485029</c:v>
                </c:pt>
                <c:pt idx="3561">
                  <c:v>0.922084091434346</c:v>
                </c:pt>
                <c:pt idx="3562">
                  <c:v>0.9220701610949612</c:v>
                </c:pt>
                <c:pt idx="3563">
                  <c:v>0.92206297578383767</c:v>
                </c:pt>
                <c:pt idx="3564">
                  <c:v>0.92202916059731466</c:v>
                </c:pt>
                <c:pt idx="3565">
                  <c:v>0.92199841851727671</c:v>
                </c:pt>
                <c:pt idx="3566">
                  <c:v>0.92188736900633295</c:v>
                </c:pt>
                <c:pt idx="3567">
                  <c:v>0.92180423565764924</c:v>
                </c:pt>
                <c:pt idx="3568">
                  <c:v>0.92179614041758851</c:v>
                </c:pt>
                <c:pt idx="3569">
                  <c:v>0.92174494442814991</c:v>
                </c:pt>
                <c:pt idx="3570">
                  <c:v>0.92173420724693256</c:v>
                </c:pt>
                <c:pt idx="3571">
                  <c:v>0.92167925250556793</c:v>
                </c:pt>
                <c:pt idx="3572">
                  <c:v>0.92165022893131254</c:v>
                </c:pt>
                <c:pt idx="3573">
                  <c:v>0.92159878810496543</c:v>
                </c:pt>
                <c:pt idx="3574">
                  <c:v>0.92153877655862282</c:v>
                </c:pt>
                <c:pt idx="3575">
                  <c:v>0.92153394859255722</c:v>
                </c:pt>
                <c:pt idx="3576">
                  <c:v>0.92151289170110195</c:v>
                </c:pt>
                <c:pt idx="3577">
                  <c:v>0.92148173870176386</c:v>
                </c:pt>
                <c:pt idx="3578">
                  <c:v>0.92144645606375408</c:v>
                </c:pt>
                <c:pt idx="3579">
                  <c:v>0.92144281747957957</c:v>
                </c:pt>
                <c:pt idx="3580">
                  <c:v>0.92138396861941319</c:v>
                </c:pt>
                <c:pt idx="3581">
                  <c:v>0.92137230247076307</c:v>
                </c:pt>
                <c:pt idx="3582">
                  <c:v>0.92133155023009616</c:v>
                </c:pt>
                <c:pt idx="3583">
                  <c:v>0.92127055757364651</c:v>
                </c:pt>
                <c:pt idx="3584">
                  <c:v>0.92125369199059381</c:v>
                </c:pt>
                <c:pt idx="3585">
                  <c:v>0.9212428525773908</c:v>
                </c:pt>
                <c:pt idx="3586">
                  <c:v>0.92112421281918566</c:v>
                </c:pt>
                <c:pt idx="3587">
                  <c:v>0.92107005855245772</c:v>
                </c:pt>
                <c:pt idx="3588">
                  <c:v>0.92106194175750367</c:v>
                </c:pt>
                <c:pt idx="3589">
                  <c:v>0.92098833084632903</c:v>
                </c:pt>
                <c:pt idx="3590">
                  <c:v>0.92097818905342155</c:v>
                </c:pt>
                <c:pt idx="3591">
                  <c:v>0.92088950269575809</c:v>
                </c:pt>
                <c:pt idx="3592">
                  <c:v>0.92084469546178349</c:v>
                </c:pt>
                <c:pt idx="3593">
                  <c:v>0.92082465699983784</c:v>
                </c:pt>
                <c:pt idx="3594">
                  <c:v>0.92082287016369047</c:v>
                </c:pt>
                <c:pt idx="3595">
                  <c:v>0.92081247249119713</c:v>
                </c:pt>
                <c:pt idx="3596">
                  <c:v>0.92080575095613493</c:v>
                </c:pt>
                <c:pt idx="3597">
                  <c:v>0.9207509824175607</c:v>
                </c:pt>
                <c:pt idx="3598">
                  <c:v>0.92070236325078003</c:v>
                </c:pt>
                <c:pt idx="3599">
                  <c:v>0.92067069610335861</c:v>
                </c:pt>
                <c:pt idx="3600">
                  <c:v>0.92066181707471217</c:v>
                </c:pt>
                <c:pt idx="3601">
                  <c:v>0.92061341882577941</c:v>
                </c:pt>
                <c:pt idx="3602">
                  <c:v>0.92057861014722397</c:v>
                </c:pt>
                <c:pt idx="3603">
                  <c:v>0.92057148302569081</c:v>
                </c:pt>
                <c:pt idx="3604">
                  <c:v>0.92054963356778696</c:v>
                </c:pt>
                <c:pt idx="3605">
                  <c:v>0.92052675562412467</c:v>
                </c:pt>
                <c:pt idx="3606">
                  <c:v>0.92052418916634471</c:v>
                </c:pt>
                <c:pt idx="3607">
                  <c:v>0.92051461402406087</c:v>
                </c:pt>
                <c:pt idx="3608">
                  <c:v>0.92050929214015154</c:v>
                </c:pt>
                <c:pt idx="3609">
                  <c:v>0.92050838100339583</c:v>
                </c:pt>
                <c:pt idx="3610">
                  <c:v>0.92049976019893842</c:v>
                </c:pt>
                <c:pt idx="3611">
                  <c:v>0.92045954058077317</c:v>
                </c:pt>
                <c:pt idx="3612">
                  <c:v>0.92045616065627034</c:v>
                </c:pt>
                <c:pt idx="3613">
                  <c:v>0.92043722885636403</c:v>
                </c:pt>
                <c:pt idx="3614">
                  <c:v>0.92040363397465086</c:v>
                </c:pt>
                <c:pt idx="3615">
                  <c:v>0.92039474683573885</c:v>
                </c:pt>
                <c:pt idx="3616">
                  <c:v>0.92038584470605878</c:v>
                </c:pt>
                <c:pt idx="3617">
                  <c:v>0.92038465655700619</c:v>
                </c:pt>
                <c:pt idx="3618">
                  <c:v>0.92037921481662321</c:v>
                </c:pt>
                <c:pt idx="3619">
                  <c:v>0.92035575264437086</c:v>
                </c:pt>
                <c:pt idx="3620">
                  <c:v>0.92034538266621713</c:v>
                </c:pt>
                <c:pt idx="3621">
                  <c:v>0.92027860177788223</c:v>
                </c:pt>
                <c:pt idx="3622">
                  <c:v>0.92026930074702218</c:v>
                </c:pt>
                <c:pt idx="3623">
                  <c:v>0.9202503298446395</c:v>
                </c:pt>
                <c:pt idx="3624">
                  <c:v>0.92022572283375792</c:v>
                </c:pt>
                <c:pt idx="3625">
                  <c:v>0.92021947073597188</c:v>
                </c:pt>
                <c:pt idx="3626">
                  <c:v>0.92020363729508192</c:v>
                </c:pt>
                <c:pt idx="3627">
                  <c:v>0.92017469531041163</c:v>
                </c:pt>
                <c:pt idx="3628">
                  <c:v>0.92016789305213775</c:v>
                </c:pt>
                <c:pt idx="3629">
                  <c:v>0.92014972962247554</c:v>
                </c:pt>
                <c:pt idx="3630">
                  <c:v>0.9201279627232849</c:v>
                </c:pt>
                <c:pt idx="3631">
                  <c:v>0.92012485063632521</c:v>
                </c:pt>
                <c:pt idx="3632">
                  <c:v>0.92011867831779193</c:v>
                </c:pt>
                <c:pt idx="3633">
                  <c:v>0.92004230424314892</c:v>
                </c:pt>
                <c:pt idx="3634">
                  <c:v>0.9200286555306364</c:v>
                </c:pt>
                <c:pt idx="3635">
                  <c:v>0.91994453677644061</c:v>
                </c:pt>
                <c:pt idx="3636">
                  <c:v>0.91989913960801906</c:v>
                </c:pt>
                <c:pt idx="3637">
                  <c:v>0.91987862723214286</c:v>
                </c:pt>
                <c:pt idx="3638">
                  <c:v>0.91986422940475066</c:v>
                </c:pt>
                <c:pt idx="3639">
                  <c:v>0.91980837425146877</c:v>
                </c:pt>
                <c:pt idx="3640">
                  <c:v>0.91976126188204121</c:v>
                </c:pt>
                <c:pt idx="3641">
                  <c:v>0.91975236166572771</c:v>
                </c:pt>
                <c:pt idx="3642">
                  <c:v>0.91964418336182452</c:v>
                </c:pt>
                <c:pt idx="3643">
                  <c:v>0.91964281699640282</c:v>
                </c:pt>
                <c:pt idx="3644">
                  <c:v>0.9196393188729296</c:v>
                </c:pt>
                <c:pt idx="3645">
                  <c:v>0.91956958900825325</c:v>
                </c:pt>
                <c:pt idx="3646">
                  <c:v>0.91954932047175564</c:v>
                </c:pt>
                <c:pt idx="3647">
                  <c:v>0.91953812167602644</c:v>
                </c:pt>
                <c:pt idx="3648">
                  <c:v>0.91936885288783488</c:v>
                </c:pt>
                <c:pt idx="3649">
                  <c:v>0.91927898163593647</c:v>
                </c:pt>
                <c:pt idx="3650">
                  <c:v>0.9192415325352139</c:v>
                </c:pt>
                <c:pt idx="3651">
                  <c:v>0.9192049454669563</c:v>
                </c:pt>
                <c:pt idx="3652">
                  <c:v>0.91918867881283695</c:v>
                </c:pt>
                <c:pt idx="3653">
                  <c:v>0.91917062397875815</c:v>
                </c:pt>
                <c:pt idx="3654">
                  <c:v>0.91915083818810306</c:v>
                </c:pt>
                <c:pt idx="3655">
                  <c:v>0.91914749388327499</c:v>
                </c:pt>
                <c:pt idx="3656">
                  <c:v>0.91910031288449712</c:v>
                </c:pt>
                <c:pt idx="3657">
                  <c:v>0.91909129816620239</c:v>
                </c:pt>
                <c:pt idx="3658">
                  <c:v>0.91908982032421294</c:v>
                </c:pt>
                <c:pt idx="3659">
                  <c:v>0.9190779552634496</c:v>
                </c:pt>
                <c:pt idx="3660">
                  <c:v>0.91903752388714033</c:v>
                </c:pt>
                <c:pt idx="3661">
                  <c:v>0.91900204879111547</c:v>
                </c:pt>
                <c:pt idx="3662">
                  <c:v>0.91898458808131467</c:v>
                </c:pt>
                <c:pt idx="3663">
                  <c:v>0.91895322522788658</c:v>
                </c:pt>
                <c:pt idx="3664">
                  <c:v>0.91881640806236464</c:v>
                </c:pt>
                <c:pt idx="3665">
                  <c:v>0.91869690639394064</c:v>
                </c:pt>
                <c:pt idx="3666">
                  <c:v>0.9186848305685148</c:v>
                </c:pt>
                <c:pt idx="3667">
                  <c:v>0.91865521300539521</c:v>
                </c:pt>
                <c:pt idx="3668">
                  <c:v>0.91860778517488073</c:v>
                </c:pt>
                <c:pt idx="3669">
                  <c:v>0.91858071907157457</c:v>
                </c:pt>
                <c:pt idx="3670">
                  <c:v>0.91853119201976186</c:v>
                </c:pt>
                <c:pt idx="3671">
                  <c:v>0.91852258986664082</c:v>
                </c:pt>
                <c:pt idx="3672">
                  <c:v>0.9185114117370401</c:v>
                </c:pt>
                <c:pt idx="3673">
                  <c:v>0.91843005308170911</c:v>
                </c:pt>
                <c:pt idx="3674">
                  <c:v>0.91840410680578854</c:v>
                </c:pt>
                <c:pt idx="3675">
                  <c:v>0.91837361354013258</c:v>
                </c:pt>
                <c:pt idx="3676">
                  <c:v>0.91835462103332577</c:v>
                </c:pt>
                <c:pt idx="3677">
                  <c:v>0.91835305641517317</c:v>
                </c:pt>
                <c:pt idx="3678">
                  <c:v>0.91834816876830039</c:v>
                </c:pt>
                <c:pt idx="3679">
                  <c:v>0.91828777501401349</c:v>
                </c:pt>
                <c:pt idx="3680">
                  <c:v>0.91827255932252794</c:v>
                </c:pt>
                <c:pt idx="3681">
                  <c:v>0.91827046774699972</c:v>
                </c:pt>
                <c:pt idx="3682">
                  <c:v>0.91825208534816249</c:v>
                </c:pt>
                <c:pt idx="3683">
                  <c:v>0.91815503899503459</c:v>
                </c:pt>
                <c:pt idx="3684">
                  <c:v>0.91815000183341389</c:v>
                </c:pt>
                <c:pt idx="3685">
                  <c:v>0.91812470848880601</c:v>
                </c:pt>
                <c:pt idx="3686">
                  <c:v>0.91810871797998928</c:v>
                </c:pt>
                <c:pt idx="3687">
                  <c:v>0.91809490266393445</c:v>
                </c:pt>
                <c:pt idx="3688">
                  <c:v>0.91807236493644073</c:v>
                </c:pt>
                <c:pt idx="3689">
                  <c:v>0.91801722885371961</c:v>
                </c:pt>
                <c:pt idx="3690">
                  <c:v>0.91799758861751624</c:v>
                </c:pt>
                <c:pt idx="3691">
                  <c:v>0.9179828997542685</c:v>
                </c:pt>
                <c:pt idx="3692">
                  <c:v>0.91797582409882716</c:v>
                </c:pt>
                <c:pt idx="3693">
                  <c:v>0.91795819256756761</c:v>
                </c:pt>
                <c:pt idx="3694">
                  <c:v>0.91792819287002991</c:v>
                </c:pt>
                <c:pt idx="3695">
                  <c:v>0.91783551471989333</c:v>
                </c:pt>
                <c:pt idx="3696">
                  <c:v>0.91782605075096901</c:v>
                </c:pt>
                <c:pt idx="3697">
                  <c:v>0.91777536143427307</c:v>
                </c:pt>
                <c:pt idx="3698">
                  <c:v>0.91775220558409953</c:v>
                </c:pt>
                <c:pt idx="3699">
                  <c:v>0.91773836155005661</c:v>
                </c:pt>
                <c:pt idx="3700">
                  <c:v>0.91772920341901887</c:v>
                </c:pt>
                <c:pt idx="3701">
                  <c:v>0.91771074459876545</c:v>
                </c:pt>
                <c:pt idx="3702">
                  <c:v>0.9176954045742487</c:v>
                </c:pt>
                <c:pt idx="3703">
                  <c:v>0.91769058719758068</c:v>
                </c:pt>
                <c:pt idx="3704">
                  <c:v>0.91767638930368522</c:v>
                </c:pt>
                <c:pt idx="3705">
                  <c:v>0.91759893393736103</c:v>
                </c:pt>
                <c:pt idx="3706">
                  <c:v>0.91755194598983791</c:v>
                </c:pt>
                <c:pt idx="3707">
                  <c:v>0.91752860575934003</c:v>
                </c:pt>
                <c:pt idx="3708">
                  <c:v>0.91750866853738133</c:v>
                </c:pt>
                <c:pt idx="3709">
                  <c:v>0.91749798265733973</c:v>
                </c:pt>
                <c:pt idx="3710">
                  <c:v>0.91746895338820822</c:v>
                </c:pt>
                <c:pt idx="3711">
                  <c:v>0.91741956429001603</c:v>
                </c:pt>
                <c:pt idx="3712">
                  <c:v>0.91739581891608668</c:v>
                </c:pt>
                <c:pt idx="3713">
                  <c:v>0.91737501285335032</c:v>
                </c:pt>
                <c:pt idx="3714">
                  <c:v>0.91735554226538663</c:v>
                </c:pt>
                <c:pt idx="3715">
                  <c:v>0.91733285996447822</c:v>
                </c:pt>
                <c:pt idx="3716">
                  <c:v>0.91729760885755185</c:v>
                </c:pt>
                <c:pt idx="3717">
                  <c:v>0.91728788835934838</c:v>
                </c:pt>
                <c:pt idx="3718">
                  <c:v>0.91723926726887595</c:v>
                </c:pt>
                <c:pt idx="3719">
                  <c:v>0.91720368986805101</c:v>
                </c:pt>
                <c:pt idx="3720">
                  <c:v>0.91711439188203592</c:v>
                </c:pt>
                <c:pt idx="3721">
                  <c:v>0.91708300861979886</c:v>
                </c:pt>
                <c:pt idx="3722">
                  <c:v>0.91705746120876741</c:v>
                </c:pt>
                <c:pt idx="3723">
                  <c:v>0.91690378166217024</c:v>
                </c:pt>
                <c:pt idx="3724">
                  <c:v>0.91688215838194032</c:v>
                </c:pt>
                <c:pt idx="3725">
                  <c:v>0.91686382163781222</c:v>
                </c:pt>
                <c:pt idx="3726">
                  <c:v>0.91686035156250001</c:v>
                </c:pt>
                <c:pt idx="3727">
                  <c:v>0.91684448205408253</c:v>
                </c:pt>
                <c:pt idx="3728">
                  <c:v>0.91683943045423055</c:v>
                </c:pt>
                <c:pt idx="3729">
                  <c:v>0.91678741565188726</c:v>
                </c:pt>
                <c:pt idx="3730">
                  <c:v>0.91676571985243582</c:v>
                </c:pt>
                <c:pt idx="3731">
                  <c:v>0.91675727685834363</c:v>
                </c:pt>
                <c:pt idx="3732">
                  <c:v>0.91669769820463931</c:v>
                </c:pt>
                <c:pt idx="3733">
                  <c:v>0.91667880951794167</c:v>
                </c:pt>
                <c:pt idx="3734">
                  <c:v>0.91662791167906821</c:v>
                </c:pt>
                <c:pt idx="3735">
                  <c:v>0.91662127485288869</c:v>
                </c:pt>
                <c:pt idx="3736">
                  <c:v>0.9166171436889472</c:v>
                </c:pt>
                <c:pt idx="3737">
                  <c:v>0.91660359865793395</c:v>
                </c:pt>
                <c:pt idx="3738">
                  <c:v>0.91654692150297623</c:v>
                </c:pt>
                <c:pt idx="3739">
                  <c:v>0.91653315812211977</c:v>
                </c:pt>
                <c:pt idx="3740">
                  <c:v>0.91652378391575173</c:v>
                </c:pt>
                <c:pt idx="3741">
                  <c:v>0.91644282107859876</c:v>
                </c:pt>
                <c:pt idx="3742">
                  <c:v>0.91641180630387931</c:v>
                </c:pt>
                <c:pt idx="3743">
                  <c:v>0.91635613475308386</c:v>
                </c:pt>
                <c:pt idx="3744">
                  <c:v>0.9163157367289847</c:v>
                </c:pt>
                <c:pt idx="3745">
                  <c:v>0.91629741074400795</c:v>
                </c:pt>
                <c:pt idx="3746">
                  <c:v>0.91627755070364236</c:v>
                </c:pt>
                <c:pt idx="3747">
                  <c:v>0.91627443568153066</c:v>
                </c:pt>
                <c:pt idx="3748">
                  <c:v>0.91627296033008054</c:v>
                </c:pt>
                <c:pt idx="3749">
                  <c:v>0.91625489570346874</c:v>
                </c:pt>
                <c:pt idx="3750">
                  <c:v>0.91625477903757246</c:v>
                </c:pt>
                <c:pt idx="3751">
                  <c:v>0.91624229327853002</c:v>
                </c:pt>
                <c:pt idx="3752">
                  <c:v>0.91622623952009252</c:v>
                </c:pt>
                <c:pt idx="3753">
                  <c:v>0.91615845196968326</c:v>
                </c:pt>
                <c:pt idx="3754">
                  <c:v>0.91612423401320553</c:v>
                </c:pt>
                <c:pt idx="3755">
                  <c:v>0.91610478831930631</c:v>
                </c:pt>
                <c:pt idx="3756">
                  <c:v>0.91610110076401829</c:v>
                </c:pt>
                <c:pt idx="3757">
                  <c:v>0.91603034466166933</c:v>
                </c:pt>
                <c:pt idx="3758">
                  <c:v>0.91597855423124441</c:v>
                </c:pt>
                <c:pt idx="3759">
                  <c:v>0.91596613589031584</c:v>
                </c:pt>
                <c:pt idx="3760">
                  <c:v>0.91596453206964379</c:v>
                </c:pt>
                <c:pt idx="3761">
                  <c:v>0.91590408420281244</c:v>
                </c:pt>
                <c:pt idx="3762">
                  <c:v>0.91583516592825187</c:v>
                </c:pt>
                <c:pt idx="3763">
                  <c:v>0.91582614183425903</c:v>
                </c:pt>
                <c:pt idx="3764">
                  <c:v>0.91580771990474552</c:v>
                </c:pt>
                <c:pt idx="3765">
                  <c:v>0.9157966864912912</c:v>
                </c:pt>
                <c:pt idx="3766">
                  <c:v>0.91576717767224547</c:v>
                </c:pt>
                <c:pt idx="3767">
                  <c:v>0.91571775491009832</c:v>
                </c:pt>
                <c:pt idx="3768">
                  <c:v>0.91568946260043971</c:v>
                </c:pt>
                <c:pt idx="3769">
                  <c:v>0.91567312132463807</c:v>
                </c:pt>
                <c:pt idx="3770">
                  <c:v>0.91566133081390799</c:v>
                </c:pt>
                <c:pt idx="3771">
                  <c:v>0.91565538311055883</c:v>
                </c:pt>
                <c:pt idx="3772">
                  <c:v>0.91556089622539705</c:v>
                </c:pt>
                <c:pt idx="3773">
                  <c:v>0.91554308661099137</c:v>
                </c:pt>
                <c:pt idx="3774">
                  <c:v>0.91553860407947563</c:v>
                </c:pt>
                <c:pt idx="3775">
                  <c:v>0.91551576098467347</c:v>
                </c:pt>
                <c:pt idx="3776">
                  <c:v>0.91546721020492128</c:v>
                </c:pt>
                <c:pt idx="3777">
                  <c:v>0.91540985444260481</c:v>
                </c:pt>
                <c:pt idx="3778">
                  <c:v>0.91538789351754457</c:v>
                </c:pt>
                <c:pt idx="3779">
                  <c:v>0.91538104851851165</c:v>
                </c:pt>
                <c:pt idx="3780">
                  <c:v>0.91533707188427604</c:v>
                </c:pt>
                <c:pt idx="3781">
                  <c:v>0.915321446885342</c:v>
                </c:pt>
                <c:pt idx="3782">
                  <c:v>0.91529590317043619</c:v>
                </c:pt>
                <c:pt idx="3783">
                  <c:v>0.91517009210149081</c:v>
                </c:pt>
                <c:pt idx="3784">
                  <c:v>0.91516737610329202</c:v>
                </c:pt>
                <c:pt idx="3785">
                  <c:v>0.91516450051913378</c:v>
                </c:pt>
                <c:pt idx="3786">
                  <c:v>0.91513954913677942</c:v>
                </c:pt>
                <c:pt idx="3787">
                  <c:v>0.91505229107089103</c:v>
                </c:pt>
                <c:pt idx="3788">
                  <c:v>0.91497381215643392</c:v>
                </c:pt>
                <c:pt idx="3789">
                  <c:v>0.91496858416863203</c:v>
                </c:pt>
                <c:pt idx="3790">
                  <c:v>0.91489364033904519</c:v>
                </c:pt>
                <c:pt idx="3791">
                  <c:v>0.91488686449713275</c:v>
                </c:pt>
                <c:pt idx="3792">
                  <c:v>0.91485786189958551</c:v>
                </c:pt>
                <c:pt idx="3793">
                  <c:v>0.91484404326201196</c:v>
                </c:pt>
                <c:pt idx="3794">
                  <c:v>0.91479709794152531</c:v>
                </c:pt>
                <c:pt idx="3795">
                  <c:v>0.9147601235506222</c:v>
                </c:pt>
                <c:pt idx="3796">
                  <c:v>0.91475750750181861</c:v>
                </c:pt>
                <c:pt idx="3797">
                  <c:v>0.9147130303362131</c:v>
                </c:pt>
                <c:pt idx="3798">
                  <c:v>0.91464240808185915</c:v>
                </c:pt>
                <c:pt idx="3799">
                  <c:v>0.9145061610984192</c:v>
                </c:pt>
                <c:pt idx="3800">
                  <c:v>0.91449157081776233</c:v>
                </c:pt>
                <c:pt idx="3801">
                  <c:v>0.91447691836599576</c:v>
                </c:pt>
                <c:pt idx="3802">
                  <c:v>0.91434663360384727</c:v>
                </c:pt>
                <c:pt idx="3803">
                  <c:v>0.91433125052222597</c:v>
                </c:pt>
                <c:pt idx="3804">
                  <c:v>0.91428729391286956</c:v>
                </c:pt>
                <c:pt idx="3805">
                  <c:v>0.91423943058512325</c:v>
                </c:pt>
                <c:pt idx="3806">
                  <c:v>0.91410082615497523</c:v>
                </c:pt>
                <c:pt idx="3807">
                  <c:v>0.91408597911567813</c:v>
                </c:pt>
                <c:pt idx="3808">
                  <c:v>0.91408274844689774</c:v>
                </c:pt>
                <c:pt idx="3809">
                  <c:v>0.91400534071319761</c:v>
                </c:pt>
                <c:pt idx="3810">
                  <c:v>0.91400437127976186</c:v>
                </c:pt>
                <c:pt idx="3811">
                  <c:v>0.9139952403788062</c:v>
                </c:pt>
                <c:pt idx="3812">
                  <c:v>0.91398714397100134</c:v>
                </c:pt>
                <c:pt idx="3813">
                  <c:v>0.91393686099392735</c:v>
                </c:pt>
                <c:pt idx="3814">
                  <c:v>0.91389088099512061</c:v>
                </c:pt>
                <c:pt idx="3815">
                  <c:v>0.91387135239483075</c:v>
                </c:pt>
                <c:pt idx="3816">
                  <c:v>0.91387128614941038</c:v>
                </c:pt>
                <c:pt idx="3817">
                  <c:v>0.91382697062678742</c:v>
                </c:pt>
                <c:pt idx="3818">
                  <c:v>0.9137994513340304</c:v>
                </c:pt>
                <c:pt idx="3819">
                  <c:v>0.91379530330741898</c:v>
                </c:pt>
                <c:pt idx="3820">
                  <c:v>0.91377670560959401</c:v>
                </c:pt>
                <c:pt idx="3821">
                  <c:v>0.91376947032907052</c:v>
                </c:pt>
                <c:pt idx="3822">
                  <c:v>0.913765425340066</c:v>
                </c:pt>
                <c:pt idx="3823">
                  <c:v>0.91370951432166825</c:v>
                </c:pt>
                <c:pt idx="3824">
                  <c:v>0.91368041664921251</c:v>
                </c:pt>
                <c:pt idx="3825">
                  <c:v>0.91354220342524672</c:v>
                </c:pt>
                <c:pt idx="3826">
                  <c:v>0.91353530449478182</c:v>
                </c:pt>
                <c:pt idx="3827">
                  <c:v>0.91346567811820867</c:v>
                </c:pt>
                <c:pt idx="3828">
                  <c:v>0.91343232505341876</c:v>
                </c:pt>
                <c:pt idx="3829">
                  <c:v>0.9134056335252273</c:v>
                </c:pt>
                <c:pt idx="3830">
                  <c:v>0.91339276106232781</c:v>
                </c:pt>
                <c:pt idx="3831">
                  <c:v>0.91330997585396778</c:v>
                </c:pt>
                <c:pt idx="3832">
                  <c:v>0.91323709427479405</c:v>
                </c:pt>
                <c:pt idx="3833">
                  <c:v>0.91322983066438645</c:v>
                </c:pt>
                <c:pt idx="3834">
                  <c:v>0.91321563302654107</c:v>
                </c:pt>
                <c:pt idx="3835">
                  <c:v>0.91318664346923017</c:v>
                </c:pt>
                <c:pt idx="3836">
                  <c:v>0.91316445962338266</c:v>
                </c:pt>
                <c:pt idx="3837">
                  <c:v>0.91313844086021501</c:v>
                </c:pt>
                <c:pt idx="3838">
                  <c:v>0.91310715247844831</c:v>
                </c:pt>
                <c:pt idx="3839">
                  <c:v>0.91310543652021448</c:v>
                </c:pt>
                <c:pt idx="3840">
                  <c:v>0.91308533659128865</c:v>
                </c:pt>
                <c:pt idx="3841">
                  <c:v>0.91302223175218777</c:v>
                </c:pt>
                <c:pt idx="3842">
                  <c:v>0.91294325204056037</c:v>
                </c:pt>
                <c:pt idx="3843">
                  <c:v>0.91293937753966714</c:v>
                </c:pt>
                <c:pt idx="3844">
                  <c:v>0.91292284326472317</c:v>
                </c:pt>
                <c:pt idx="3845">
                  <c:v>0.91281679016799877</c:v>
                </c:pt>
                <c:pt idx="3846">
                  <c:v>0.91280281856142242</c:v>
                </c:pt>
                <c:pt idx="3847">
                  <c:v>0.91271471924369452</c:v>
                </c:pt>
                <c:pt idx="3848">
                  <c:v>0.91271237583292197</c:v>
                </c:pt>
                <c:pt idx="3849">
                  <c:v>0.91270401927865774</c:v>
                </c:pt>
                <c:pt idx="3850">
                  <c:v>0.91269211636220027</c:v>
                </c:pt>
                <c:pt idx="3851">
                  <c:v>0.91267871538315626</c:v>
                </c:pt>
                <c:pt idx="3852">
                  <c:v>0.91265153786840303</c:v>
                </c:pt>
                <c:pt idx="3853">
                  <c:v>0.91263589652663457</c:v>
                </c:pt>
                <c:pt idx="3854">
                  <c:v>0.91248809867774461</c:v>
                </c:pt>
                <c:pt idx="3855">
                  <c:v>0.9124733988289554</c:v>
                </c:pt>
                <c:pt idx="3856">
                  <c:v>0.91245333666871919</c:v>
                </c:pt>
                <c:pt idx="3857">
                  <c:v>0.91243995185697835</c:v>
                </c:pt>
                <c:pt idx="3858">
                  <c:v>0.91237105582524269</c:v>
                </c:pt>
                <c:pt idx="3859">
                  <c:v>0.91231964981573221</c:v>
                </c:pt>
                <c:pt idx="3860">
                  <c:v>0.91225020765190357</c:v>
                </c:pt>
                <c:pt idx="3861">
                  <c:v>0.91224497202280408</c:v>
                </c:pt>
                <c:pt idx="3862">
                  <c:v>0.91224048755787035</c:v>
                </c:pt>
                <c:pt idx="3863">
                  <c:v>0.91220989916698048</c:v>
                </c:pt>
                <c:pt idx="3864">
                  <c:v>0.91217194066030582</c:v>
                </c:pt>
                <c:pt idx="3865">
                  <c:v>0.91206904287328938</c:v>
                </c:pt>
                <c:pt idx="3866">
                  <c:v>0.91205184638378534</c:v>
                </c:pt>
                <c:pt idx="3867">
                  <c:v>0.91200520322311618</c:v>
                </c:pt>
                <c:pt idx="3868">
                  <c:v>0.91197690511042129</c:v>
                </c:pt>
                <c:pt idx="3869">
                  <c:v>0.91192205150804784</c:v>
                </c:pt>
                <c:pt idx="3870">
                  <c:v>0.91191440046658701</c:v>
                </c:pt>
                <c:pt idx="3871">
                  <c:v>0.91190312102710791</c:v>
                </c:pt>
                <c:pt idx="3872">
                  <c:v>0.91189571087966859</c:v>
                </c:pt>
                <c:pt idx="3873">
                  <c:v>0.91184762501529859</c:v>
                </c:pt>
                <c:pt idx="3874">
                  <c:v>0.91180760849836262</c:v>
                </c:pt>
                <c:pt idx="3875">
                  <c:v>0.91180315994769123</c:v>
                </c:pt>
                <c:pt idx="3876">
                  <c:v>0.91180267286874805</c:v>
                </c:pt>
                <c:pt idx="3877">
                  <c:v>0.91171798586658837</c:v>
                </c:pt>
                <c:pt idx="3878">
                  <c:v>0.91168682391826927</c:v>
                </c:pt>
                <c:pt idx="3879">
                  <c:v>0.9116816582815408</c:v>
                </c:pt>
                <c:pt idx="3880">
                  <c:v>0.91164713060838254</c:v>
                </c:pt>
                <c:pt idx="3881">
                  <c:v>0.91161584694006048</c:v>
                </c:pt>
                <c:pt idx="3882">
                  <c:v>0.91158486398817218</c:v>
                </c:pt>
                <c:pt idx="3883">
                  <c:v>0.91155746359747669</c:v>
                </c:pt>
                <c:pt idx="3884">
                  <c:v>0.91155708652192136</c:v>
                </c:pt>
                <c:pt idx="3885">
                  <c:v>0.91136009011117058</c:v>
                </c:pt>
                <c:pt idx="3886">
                  <c:v>0.91135946846637794</c:v>
                </c:pt>
                <c:pt idx="3887">
                  <c:v>0.91134390314587732</c:v>
                </c:pt>
                <c:pt idx="3888">
                  <c:v>0.91130210793575817</c:v>
                </c:pt>
                <c:pt idx="3889">
                  <c:v>0.91125892287542531</c:v>
                </c:pt>
                <c:pt idx="3890">
                  <c:v>0.91125369651208699</c:v>
                </c:pt>
                <c:pt idx="3891">
                  <c:v>0.91124428712536854</c:v>
                </c:pt>
                <c:pt idx="3892">
                  <c:v>0.9111761265088627</c:v>
                </c:pt>
                <c:pt idx="3893">
                  <c:v>0.91116904981767688</c:v>
                </c:pt>
                <c:pt idx="3894">
                  <c:v>0.9110194927475358</c:v>
                </c:pt>
                <c:pt idx="3895">
                  <c:v>0.91095585264008616</c:v>
                </c:pt>
                <c:pt idx="3896">
                  <c:v>0.91088430502287421</c:v>
                </c:pt>
                <c:pt idx="3897">
                  <c:v>0.91087523423920913</c:v>
                </c:pt>
                <c:pt idx="3898">
                  <c:v>0.9108471128994361</c:v>
                </c:pt>
                <c:pt idx="3899">
                  <c:v>0.91082790391455593</c:v>
                </c:pt>
                <c:pt idx="3900">
                  <c:v>0.9108169833096591</c:v>
                </c:pt>
                <c:pt idx="3901">
                  <c:v>0.91081085205078127</c:v>
                </c:pt>
                <c:pt idx="3902">
                  <c:v>0.91078256128533563</c:v>
                </c:pt>
                <c:pt idx="3903">
                  <c:v>0.91077871836226243</c:v>
                </c:pt>
                <c:pt idx="3904">
                  <c:v>0.91073235535733288</c:v>
                </c:pt>
                <c:pt idx="3905">
                  <c:v>0.91071191237586357</c:v>
                </c:pt>
                <c:pt idx="3906">
                  <c:v>0.91070845333002748</c:v>
                </c:pt>
                <c:pt idx="3907">
                  <c:v>0.91067437843242593</c:v>
                </c:pt>
                <c:pt idx="3908">
                  <c:v>0.91066117720170459</c:v>
                </c:pt>
                <c:pt idx="3909">
                  <c:v>0.91062849813432833</c:v>
                </c:pt>
                <c:pt idx="3910">
                  <c:v>0.91060329444577737</c:v>
                </c:pt>
                <c:pt idx="3911">
                  <c:v>0.91054309423908564</c:v>
                </c:pt>
                <c:pt idx="3912">
                  <c:v>0.91048353348363043</c:v>
                </c:pt>
                <c:pt idx="3913">
                  <c:v>0.91047918697801633</c:v>
                </c:pt>
                <c:pt idx="3914">
                  <c:v>0.91042216435185186</c:v>
                </c:pt>
                <c:pt idx="3915">
                  <c:v>0.91039756338342981</c:v>
                </c:pt>
                <c:pt idx="3916">
                  <c:v>0.91036784732528331</c:v>
                </c:pt>
                <c:pt idx="3917">
                  <c:v>0.91035738573080882</c:v>
                </c:pt>
                <c:pt idx="3918">
                  <c:v>0.91035591734999144</c:v>
                </c:pt>
                <c:pt idx="3919">
                  <c:v>0.91031262106146693</c:v>
                </c:pt>
                <c:pt idx="3920">
                  <c:v>0.91031183562565077</c:v>
                </c:pt>
                <c:pt idx="3921">
                  <c:v>0.91029983148342231</c:v>
                </c:pt>
                <c:pt idx="3922">
                  <c:v>0.91021218388950342</c:v>
                </c:pt>
                <c:pt idx="3923">
                  <c:v>0.91021047069462901</c:v>
                </c:pt>
                <c:pt idx="3924">
                  <c:v>0.91016836435313853</c:v>
                </c:pt>
                <c:pt idx="3925">
                  <c:v>0.91012832301700786</c:v>
                </c:pt>
                <c:pt idx="3926">
                  <c:v>0.91002827198885261</c:v>
                </c:pt>
                <c:pt idx="3927">
                  <c:v>0.91002250275204977</c:v>
                </c:pt>
                <c:pt idx="3928">
                  <c:v>0.90992284006032753</c:v>
                </c:pt>
                <c:pt idx="3929">
                  <c:v>0.90987909196313843</c:v>
                </c:pt>
                <c:pt idx="3930">
                  <c:v>0.9097969976600242</c:v>
                </c:pt>
                <c:pt idx="3931">
                  <c:v>0.90979355456782318</c:v>
                </c:pt>
                <c:pt idx="3932">
                  <c:v>0.90968795390001733</c:v>
                </c:pt>
                <c:pt idx="3933">
                  <c:v>0.90960554355913559</c:v>
                </c:pt>
                <c:pt idx="3934">
                  <c:v>0.90960318471251722</c:v>
                </c:pt>
                <c:pt idx="3935">
                  <c:v>0.90960077238894144</c:v>
                </c:pt>
                <c:pt idx="3936">
                  <c:v>0.90959132888755512</c:v>
                </c:pt>
                <c:pt idx="3937">
                  <c:v>0.90957222489350198</c:v>
                </c:pt>
                <c:pt idx="3938">
                  <c:v>0.90957212992400749</c:v>
                </c:pt>
                <c:pt idx="3939">
                  <c:v>0.9095564427169851</c:v>
                </c:pt>
                <c:pt idx="3940">
                  <c:v>0.90949412817750575</c:v>
                </c:pt>
                <c:pt idx="3941">
                  <c:v>0.90947741653446779</c:v>
                </c:pt>
                <c:pt idx="3942">
                  <c:v>0.90946707513712077</c:v>
                </c:pt>
                <c:pt idx="3943">
                  <c:v>0.90942019585215195</c:v>
                </c:pt>
                <c:pt idx="3944">
                  <c:v>0.90941961589889575</c:v>
                </c:pt>
                <c:pt idx="3945">
                  <c:v>0.90938832460167063</c:v>
                </c:pt>
                <c:pt idx="3946">
                  <c:v>0.90935389645026199</c:v>
                </c:pt>
                <c:pt idx="3947">
                  <c:v>0.9093515807093836</c:v>
                </c:pt>
                <c:pt idx="3948">
                  <c:v>0.90933640531437121</c:v>
                </c:pt>
                <c:pt idx="3949">
                  <c:v>0.90923219354443596</c:v>
                </c:pt>
                <c:pt idx="3950">
                  <c:v>0.90913999710043125</c:v>
                </c:pt>
                <c:pt idx="3951">
                  <c:v>0.90913344126652407</c:v>
                </c:pt>
                <c:pt idx="3952">
                  <c:v>0.90911650786528719</c:v>
                </c:pt>
                <c:pt idx="3953">
                  <c:v>0.9090990721432487</c:v>
                </c:pt>
                <c:pt idx="3954">
                  <c:v>0.90909006415703608</c:v>
                </c:pt>
                <c:pt idx="3955">
                  <c:v>0.9090628086006719</c:v>
                </c:pt>
                <c:pt idx="3956">
                  <c:v>0.90899072523066782</c:v>
                </c:pt>
                <c:pt idx="3957">
                  <c:v>0.90877237503159758</c:v>
                </c:pt>
                <c:pt idx="3958">
                  <c:v>0.90876810529590712</c:v>
                </c:pt>
                <c:pt idx="3959">
                  <c:v>0.90876410400497376</c:v>
                </c:pt>
                <c:pt idx="3960">
                  <c:v>0.90867860458520788</c:v>
                </c:pt>
                <c:pt idx="3961">
                  <c:v>0.90856469941697049</c:v>
                </c:pt>
                <c:pt idx="3962">
                  <c:v>0.90852303615546393</c:v>
                </c:pt>
                <c:pt idx="3963">
                  <c:v>0.90852126169091452</c:v>
                </c:pt>
                <c:pt idx="3964">
                  <c:v>0.90850776818826351</c:v>
                </c:pt>
                <c:pt idx="3965">
                  <c:v>0.90843235934921618</c:v>
                </c:pt>
                <c:pt idx="3966">
                  <c:v>0.90840999654838439</c:v>
                </c:pt>
                <c:pt idx="3967">
                  <c:v>0.90840435866102809</c:v>
                </c:pt>
                <c:pt idx="3968">
                  <c:v>0.90836641661907092</c:v>
                </c:pt>
                <c:pt idx="3969">
                  <c:v>0.90831603921269966</c:v>
                </c:pt>
                <c:pt idx="3970">
                  <c:v>0.90827387939874782</c:v>
                </c:pt>
                <c:pt idx="3971">
                  <c:v>0.90826630712154521</c:v>
                </c:pt>
                <c:pt idx="3972">
                  <c:v>0.90824912065994901</c:v>
                </c:pt>
                <c:pt idx="3973">
                  <c:v>0.90824112198455931</c:v>
                </c:pt>
                <c:pt idx="3974">
                  <c:v>0.90821518045679328</c:v>
                </c:pt>
                <c:pt idx="3975">
                  <c:v>0.90821261935763886</c:v>
                </c:pt>
                <c:pt idx="3976">
                  <c:v>0.90819730679995414</c:v>
                </c:pt>
                <c:pt idx="3977">
                  <c:v>0.90816189949972592</c:v>
                </c:pt>
                <c:pt idx="3978">
                  <c:v>0.90815803812622786</c:v>
                </c:pt>
                <c:pt idx="3979">
                  <c:v>0.90815336922495682</c:v>
                </c:pt>
                <c:pt idx="3980">
                  <c:v>0.90809648886494254</c:v>
                </c:pt>
                <c:pt idx="3981">
                  <c:v>0.90808829971639926</c:v>
                </c:pt>
                <c:pt idx="3982">
                  <c:v>0.90806130057053946</c:v>
                </c:pt>
                <c:pt idx="3983">
                  <c:v>0.90805898350611691</c:v>
                </c:pt>
                <c:pt idx="3984">
                  <c:v>0.90798636689671219</c:v>
                </c:pt>
                <c:pt idx="3985">
                  <c:v>0.90795267875620866</c:v>
                </c:pt>
                <c:pt idx="3986">
                  <c:v>0.90784554529671713</c:v>
                </c:pt>
                <c:pt idx="3987">
                  <c:v>0.907745611472208</c:v>
                </c:pt>
                <c:pt idx="3988">
                  <c:v>0.90770701171201273</c:v>
                </c:pt>
                <c:pt idx="3989">
                  <c:v>0.90770208685247744</c:v>
                </c:pt>
                <c:pt idx="3990">
                  <c:v>0.90768433411709193</c:v>
                </c:pt>
                <c:pt idx="3991">
                  <c:v>0.90764647848144242</c:v>
                </c:pt>
                <c:pt idx="3992">
                  <c:v>0.90755374268155287</c:v>
                </c:pt>
                <c:pt idx="3993">
                  <c:v>0.90750772500608656</c:v>
                </c:pt>
                <c:pt idx="3994">
                  <c:v>0.90732104069021935</c:v>
                </c:pt>
                <c:pt idx="3995">
                  <c:v>0.9072726293480543</c:v>
                </c:pt>
                <c:pt idx="3996">
                  <c:v>0.90725586228316701</c:v>
                </c:pt>
                <c:pt idx="3997">
                  <c:v>0.90722641604491605</c:v>
                </c:pt>
                <c:pt idx="3998">
                  <c:v>0.90721696554868969</c:v>
                </c:pt>
                <c:pt idx="3999">
                  <c:v>0.90719551571531787</c:v>
                </c:pt>
                <c:pt idx="4000">
                  <c:v>0.90706954106291615</c:v>
                </c:pt>
                <c:pt idx="4001">
                  <c:v>0.90705919757639109</c:v>
                </c:pt>
                <c:pt idx="4002">
                  <c:v>0.90701213608440168</c:v>
                </c:pt>
                <c:pt idx="4003">
                  <c:v>0.90699714781746033</c:v>
                </c:pt>
                <c:pt idx="4004">
                  <c:v>0.90698882339229203</c:v>
                </c:pt>
                <c:pt idx="4005">
                  <c:v>0.90695703259512739</c:v>
                </c:pt>
                <c:pt idx="4006">
                  <c:v>0.90695690687366692</c:v>
                </c:pt>
                <c:pt idx="4007">
                  <c:v>0.90692893702487909</c:v>
                </c:pt>
                <c:pt idx="4008">
                  <c:v>0.90689146752450978</c:v>
                </c:pt>
                <c:pt idx="4009">
                  <c:v>0.90682275601318096</c:v>
                </c:pt>
                <c:pt idx="4010">
                  <c:v>0.90679455322708713</c:v>
                </c:pt>
                <c:pt idx="4011">
                  <c:v>0.90662891325817696</c:v>
                </c:pt>
                <c:pt idx="4012">
                  <c:v>0.90652742607648984</c:v>
                </c:pt>
                <c:pt idx="4013">
                  <c:v>0.90647395390017027</c:v>
                </c:pt>
                <c:pt idx="4014">
                  <c:v>0.90637362809275723</c:v>
                </c:pt>
                <c:pt idx="4015">
                  <c:v>0.90635680304162036</c:v>
                </c:pt>
                <c:pt idx="4016">
                  <c:v>0.90633714951104782</c:v>
                </c:pt>
                <c:pt idx="4017">
                  <c:v>0.90632069024245387</c:v>
                </c:pt>
                <c:pt idx="4018">
                  <c:v>0.90628434259467994</c:v>
                </c:pt>
                <c:pt idx="4019">
                  <c:v>0.90627565882076944</c:v>
                </c:pt>
                <c:pt idx="4020">
                  <c:v>0.90623684446170738</c:v>
                </c:pt>
                <c:pt idx="4021">
                  <c:v>0.90620647826799328</c:v>
                </c:pt>
                <c:pt idx="4022">
                  <c:v>0.90618057092799753</c:v>
                </c:pt>
                <c:pt idx="4023">
                  <c:v>0.90603878699973239</c:v>
                </c:pt>
                <c:pt idx="4024">
                  <c:v>0.90603429114652456</c:v>
                </c:pt>
                <c:pt idx="4025">
                  <c:v>0.90601678542148922</c:v>
                </c:pt>
                <c:pt idx="4026">
                  <c:v>0.90600311788694987</c:v>
                </c:pt>
                <c:pt idx="4027">
                  <c:v>0.90599984000115985</c:v>
                </c:pt>
                <c:pt idx="4028">
                  <c:v>0.90596273380474457</c:v>
                </c:pt>
                <c:pt idx="4029">
                  <c:v>0.90596110792333651</c:v>
                </c:pt>
                <c:pt idx="4030">
                  <c:v>0.90592541600713095</c:v>
                </c:pt>
                <c:pt idx="4031">
                  <c:v>0.90590741253855045</c:v>
                </c:pt>
                <c:pt idx="4032">
                  <c:v>0.9059053632152908</c:v>
                </c:pt>
                <c:pt idx="4033">
                  <c:v>0.9058912397700053</c:v>
                </c:pt>
                <c:pt idx="4034">
                  <c:v>0.90580493660665196</c:v>
                </c:pt>
                <c:pt idx="4035">
                  <c:v>0.90579181551210008</c:v>
                </c:pt>
                <c:pt idx="4036">
                  <c:v>0.90578551413255359</c:v>
                </c:pt>
                <c:pt idx="4037">
                  <c:v>0.90574010563896168</c:v>
                </c:pt>
                <c:pt idx="4038">
                  <c:v>0.9057393969215749</c:v>
                </c:pt>
                <c:pt idx="4039">
                  <c:v>0.90573470558276015</c:v>
                </c:pt>
                <c:pt idx="4040">
                  <c:v>0.90563052887319984</c:v>
                </c:pt>
                <c:pt idx="4041">
                  <c:v>0.90559247131247955</c:v>
                </c:pt>
                <c:pt idx="4042">
                  <c:v>0.90555492491466283</c:v>
                </c:pt>
                <c:pt idx="4043">
                  <c:v>0.90553677925038811</c:v>
                </c:pt>
                <c:pt idx="4044">
                  <c:v>0.90550946074158212</c:v>
                </c:pt>
                <c:pt idx="4045">
                  <c:v>0.90549663803195857</c:v>
                </c:pt>
                <c:pt idx="4046">
                  <c:v>0.90538428528460002</c:v>
                </c:pt>
                <c:pt idx="4047">
                  <c:v>0.90537427084535071</c:v>
                </c:pt>
                <c:pt idx="4048">
                  <c:v>0.90529961154112759</c:v>
                </c:pt>
                <c:pt idx="4049">
                  <c:v>0.90528335221851142</c:v>
                </c:pt>
                <c:pt idx="4050">
                  <c:v>0.90523292376160991</c:v>
                </c:pt>
                <c:pt idx="4051">
                  <c:v>0.90518502877274831</c:v>
                </c:pt>
                <c:pt idx="4052">
                  <c:v>0.90517588216930767</c:v>
                </c:pt>
                <c:pt idx="4053">
                  <c:v>0.90515425135197158</c:v>
                </c:pt>
                <c:pt idx="4054">
                  <c:v>0.90507770341890226</c:v>
                </c:pt>
                <c:pt idx="4055">
                  <c:v>0.90506517526326058</c:v>
                </c:pt>
                <c:pt idx="4056">
                  <c:v>0.90506439991064203</c:v>
                </c:pt>
                <c:pt idx="4057">
                  <c:v>0.90502960931501153</c:v>
                </c:pt>
                <c:pt idx="4058">
                  <c:v>0.90501978380926729</c:v>
                </c:pt>
                <c:pt idx="4059">
                  <c:v>0.90501820564792013</c:v>
                </c:pt>
                <c:pt idx="4060">
                  <c:v>0.90500233936369312</c:v>
                </c:pt>
                <c:pt idx="4061">
                  <c:v>0.90499007477644156</c:v>
                </c:pt>
                <c:pt idx="4062">
                  <c:v>0.90495389066307497</c:v>
                </c:pt>
                <c:pt idx="4063">
                  <c:v>0.90489736995341619</c:v>
                </c:pt>
                <c:pt idx="4064">
                  <c:v>0.90488282849873036</c:v>
                </c:pt>
                <c:pt idx="4065">
                  <c:v>0.90487454798143352</c:v>
                </c:pt>
                <c:pt idx="4066">
                  <c:v>0.90485921770134226</c:v>
                </c:pt>
                <c:pt idx="4067">
                  <c:v>0.90483953597697808</c:v>
                </c:pt>
                <c:pt idx="4068">
                  <c:v>0.90476460262795122</c:v>
                </c:pt>
                <c:pt idx="4069">
                  <c:v>0.90472554957613027</c:v>
                </c:pt>
                <c:pt idx="4070">
                  <c:v>0.90471112367918161</c:v>
                </c:pt>
                <c:pt idx="4071">
                  <c:v>0.90470446011426753</c:v>
                </c:pt>
                <c:pt idx="4072">
                  <c:v>0.90467877843891309</c:v>
                </c:pt>
                <c:pt idx="4073">
                  <c:v>0.9046399497460399</c:v>
                </c:pt>
                <c:pt idx="4074">
                  <c:v>0.90463536948973433</c:v>
                </c:pt>
                <c:pt idx="4075">
                  <c:v>0.90462992427511224</c:v>
                </c:pt>
                <c:pt idx="4076">
                  <c:v>0.90455592690540887</c:v>
                </c:pt>
                <c:pt idx="4077">
                  <c:v>0.90451935798891125</c:v>
                </c:pt>
                <c:pt idx="4078">
                  <c:v>0.90451759564786061</c:v>
                </c:pt>
                <c:pt idx="4079">
                  <c:v>0.90443836051759596</c:v>
                </c:pt>
                <c:pt idx="4080">
                  <c:v>0.90437027771032574</c:v>
                </c:pt>
                <c:pt idx="4081">
                  <c:v>0.9043574160497444</c:v>
                </c:pt>
                <c:pt idx="4082">
                  <c:v>0.90433814694550363</c:v>
                </c:pt>
                <c:pt idx="4083">
                  <c:v>0.90425838853376161</c:v>
                </c:pt>
                <c:pt idx="4084">
                  <c:v>0.90425803444602271</c:v>
                </c:pt>
                <c:pt idx="4085">
                  <c:v>0.90420543511456686</c:v>
                </c:pt>
                <c:pt idx="4086">
                  <c:v>0.9041280049580831</c:v>
                </c:pt>
                <c:pt idx="4087">
                  <c:v>0.90409425829277668</c:v>
                </c:pt>
                <c:pt idx="4088">
                  <c:v>0.90406821218974287</c:v>
                </c:pt>
                <c:pt idx="4089">
                  <c:v>0.90406546898286144</c:v>
                </c:pt>
                <c:pt idx="4090">
                  <c:v>0.90393854189794254</c:v>
                </c:pt>
                <c:pt idx="4091">
                  <c:v>0.90392242137258838</c:v>
                </c:pt>
                <c:pt idx="4092">
                  <c:v>0.90389425343480601</c:v>
                </c:pt>
                <c:pt idx="4093">
                  <c:v>0.90380314184861577</c:v>
                </c:pt>
                <c:pt idx="4094">
                  <c:v>0.90380222033997071</c:v>
                </c:pt>
                <c:pt idx="4095">
                  <c:v>0.90379764573991028</c:v>
                </c:pt>
                <c:pt idx="4096">
                  <c:v>0.90377594551389639</c:v>
                </c:pt>
                <c:pt idx="4097">
                  <c:v>0.90372116757654652</c:v>
                </c:pt>
                <c:pt idx="4098">
                  <c:v>0.90369998901631221</c:v>
                </c:pt>
                <c:pt idx="4099">
                  <c:v>0.90369923834464438</c:v>
                </c:pt>
                <c:pt idx="4100">
                  <c:v>0.90365091959635413</c:v>
                </c:pt>
                <c:pt idx="4101">
                  <c:v>0.90363177017153751</c:v>
                </c:pt>
                <c:pt idx="4102">
                  <c:v>0.90363070031734261</c:v>
                </c:pt>
                <c:pt idx="4103">
                  <c:v>0.90359493241256272</c:v>
                </c:pt>
                <c:pt idx="4104">
                  <c:v>0.90358833223344714</c:v>
                </c:pt>
                <c:pt idx="4105">
                  <c:v>0.90358102683760855</c:v>
                </c:pt>
                <c:pt idx="4106">
                  <c:v>0.90356799824540179</c:v>
                </c:pt>
                <c:pt idx="4107">
                  <c:v>0.90351284475088967</c:v>
                </c:pt>
                <c:pt idx="4108">
                  <c:v>0.90351182862871371</c:v>
                </c:pt>
                <c:pt idx="4109">
                  <c:v>0.90347277614116817</c:v>
                </c:pt>
                <c:pt idx="4110">
                  <c:v>0.90346674993992315</c:v>
                </c:pt>
                <c:pt idx="4111">
                  <c:v>0.90346392919146823</c:v>
                </c:pt>
                <c:pt idx="4112">
                  <c:v>0.90341520295081346</c:v>
                </c:pt>
                <c:pt idx="4113">
                  <c:v>0.90339486448748441</c:v>
                </c:pt>
                <c:pt idx="4114">
                  <c:v>0.90338568239795913</c:v>
                </c:pt>
                <c:pt idx="4115">
                  <c:v>0.9033384736199388</c:v>
                </c:pt>
                <c:pt idx="4116">
                  <c:v>0.90329624741754766</c:v>
                </c:pt>
                <c:pt idx="4117">
                  <c:v>0.90320943798539199</c:v>
                </c:pt>
                <c:pt idx="4118">
                  <c:v>0.90318883407092965</c:v>
                </c:pt>
                <c:pt idx="4119">
                  <c:v>0.90315794146232053</c:v>
                </c:pt>
                <c:pt idx="4120">
                  <c:v>0.90302774214367665</c:v>
                </c:pt>
                <c:pt idx="4121">
                  <c:v>0.90298831260032097</c:v>
                </c:pt>
                <c:pt idx="4122">
                  <c:v>0.90297781085758555</c:v>
                </c:pt>
                <c:pt idx="4123">
                  <c:v>0.90290936772127328</c:v>
                </c:pt>
                <c:pt idx="4124">
                  <c:v>0.90272328235670252</c:v>
                </c:pt>
                <c:pt idx="4125">
                  <c:v>0.90260642521638623</c:v>
                </c:pt>
                <c:pt idx="4126">
                  <c:v>0.90260409020845567</c:v>
                </c:pt>
                <c:pt idx="4127">
                  <c:v>0.90258737117686172</c:v>
                </c:pt>
                <c:pt idx="4128">
                  <c:v>0.90252448342434999</c:v>
                </c:pt>
                <c:pt idx="4129">
                  <c:v>0.90251942345420832</c:v>
                </c:pt>
                <c:pt idx="4130">
                  <c:v>0.90250472440064411</c:v>
                </c:pt>
                <c:pt idx="4131">
                  <c:v>0.9024452136974217</c:v>
                </c:pt>
                <c:pt idx="4132">
                  <c:v>0.90231774212134663</c:v>
                </c:pt>
                <c:pt idx="4133">
                  <c:v>0.90230134897737657</c:v>
                </c:pt>
                <c:pt idx="4134">
                  <c:v>0.90229234490963439</c:v>
                </c:pt>
                <c:pt idx="4135">
                  <c:v>0.90223132687182117</c:v>
                </c:pt>
                <c:pt idx="4136">
                  <c:v>0.90222892771765395</c:v>
                </c:pt>
                <c:pt idx="4137">
                  <c:v>0.90222445975672882</c:v>
                </c:pt>
                <c:pt idx="4138">
                  <c:v>0.90221323205354209</c:v>
                </c:pt>
                <c:pt idx="4139">
                  <c:v>0.90220412986865939</c:v>
                </c:pt>
                <c:pt idx="4140">
                  <c:v>0.90219242176660597</c:v>
                </c:pt>
                <c:pt idx="4141">
                  <c:v>0.9021267912747839</c:v>
                </c:pt>
                <c:pt idx="4142">
                  <c:v>0.902091334492238</c:v>
                </c:pt>
                <c:pt idx="4143">
                  <c:v>0.90207409610115519</c:v>
                </c:pt>
                <c:pt idx="4144">
                  <c:v>0.9020695749456592</c:v>
                </c:pt>
                <c:pt idx="4145">
                  <c:v>0.90204420104326188</c:v>
                </c:pt>
                <c:pt idx="4146">
                  <c:v>0.9020371929950306</c:v>
                </c:pt>
                <c:pt idx="4147">
                  <c:v>0.90195842225325018</c:v>
                </c:pt>
                <c:pt idx="4148">
                  <c:v>0.90195788227334239</c:v>
                </c:pt>
                <c:pt idx="4149">
                  <c:v>0.90193883384146345</c:v>
                </c:pt>
                <c:pt idx="4150">
                  <c:v>0.90187702922077917</c:v>
                </c:pt>
                <c:pt idx="4151">
                  <c:v>0.90185862172549158</c:v>
                </c:pt>
                <c:pt idx="4152">
                  <c:v>0.9018302215292141</c:v>
                </c:pt>
                <c:pt idx="4153">
                  <c:v>0.90177588735852199</c:v>
                </c:pt>
                <c:pt idx="4154">
                  <c:v>0.90176058915176227</c:v>
                </c:pt>
                <c:pt idx="4155">
                  <c:v>0.90173970218996813</c:v>
                </c:pt>
                <c:pt idx="4156">
                  <c:v>0.90171308587511978</c:v>
                </c:pt>
                <c:pt idx="4157">
                  <c:v>0.90170762951407779</c:v>
                </c:pt>
                <c:pt idx="4158">
                  <c:v>0.90166558939674379</c:v>
                </c:pt>
                <c:pt idx="4159">
                  <c:v>0.90159210730930628</c:v>
                </c:pt>
                <c:pt idx="4160">
                  <c:v>0.90149451974564931</c:v>
                </c:pt>
                <c:pt idx="4161">
                  <c:v>0.90147435793964559</c:v>
                </c:pt>
                <c:pt idx="4162">
                  <c:v>0.90145234551297548</c:v>
                </c:pt>
                <c:pt idx="4163">
                  <c:v>0.90138099466379873</c:v>
                </c:pt>
                <c:pt idx="4164">
                  <c:v>0.90123093239023078</c:v>
                </c:pt>
                <c:pt idx="4165">
                  <c:v>0.90122755826362544</c:v>
                </c:pt>
                <c:pt idx="4166">
                  <c:v>0.90119284348190554</c:v>
                </c:pt>
                <c:pt idx="4167">
                  <c:v>0.9011703669961395</c:v>
                </c:pt>
                <c:pt idx="4168">
                  <c:v>0.90114506051408871</c:v>
                </c:pt>
                <c:pt idx="4169">
                  <c:v>0.90101854817087701</c:v>
                </c:pt>
                <c:pt idx="4170">
                  <c:v>0.90098180731903099</c:v>
                </c:pt>
                <c:pt idx="4171">
                  <c:v>0.90082433540832818</c:v>
                </c:pt>
                <c:pt idx="4172">
                  <c:v>0.90081629314245093</c:v>
                </c:pt>
                <c:pt idx="4173">
                  <c:v>0.9007761690141517</c:v>
                </c:pt>
                <c:pt idx="4174">
                  <c:v>0.90074073570299173</c:v>
                </c:pt>
                <c:pt idx="4175">
                  <c:v>0.90071843754680947</c:v>
                </c:pt>
                <c:pt idx="4176">
                  <c:v>0.90058470626658926</c:v>
                </c:pt>
                <c:pt idx="4177">
                  <c:v>0.90058284767645269</c:v>
                </c:pt>
                <c:pt idx="4178">
                  <c:v>0.90054914469609171</c:v>
                </c:pt>
                <c:pt idx="4179">
                  <c:v>0.9004318255535021</c:v>
                </c:pt>
                <c:pt idx="4180">
                  <c:v>0.90041209639947806</c:v>
                </c:pt>
                <c:pt idx="4181">
                  <c:v>0.9003599670863548</c:v>
                </c:pt>
                <c:pt idx="4182">
                  <c:v>0.90034959791774505</c:v>
                </c:pt>
                <c:pt idx="4183">
                  <c:v>0.90029347474093269</c:v>
                </c:pt>
                <c:pt idx="4184">
                  <c:v>0.90026573895437589</c:v>
                </c:pt>
                <c:pt idx="4185">
                  <c:v>0.90022534116602071</c:v>
                </c:pt>
                <c:pt idx="4186">
                  <c:v>0.90020809497269794</c:v>
                </c:pt>
                <c:pt idx="4187">
                  <c:v>0.90017812378309969</c:v>
                </c:pt>
                <c:pt idx="4188">
                  <c:v>0.90013348753583133</c:v>
                </c:pt>
                <c:pt idx="4189">
                  <c:v>0.90011074406990754</c:v>
                </c:pt>
                <c:pt idx="4190">
                  <c:v>0.90007176542123335</c:v>
                </c:pt>
                <c:pt idx="4191">
                  <c:v>0.90006411654277918</c:v>
                </c:pt>
                <c:pt idx="4192">
                  <c:v>0.90005578001185371</c:v>
                </c:pt>
                <c:pt idx="4193">
                  <c:v>0.90004170489368951</c:v>
                </c:pt>
                <c:pt idx="4194">
                  <c:v>0.89999882743014381</c:v>
                </c:pt>
                <c:pt idx="4195">
                  <c:v>0.89999264414315605</c:v>
                </c:pt>
                <c:pt idx="4196">
                  <c:v>0.89999118809181211</c:v>
                </c:pt>
                <c:pt idx="4197">
                  <c:v>0.89998810316236921</c:v>
                </c:pt>
                <c:pt idx="4198">
                  <c:v>0.89996709037229383</c:v>
                </c:pt>
                <c:pt idx="4199">
                  <c:v>0.89993301646468771</c:v>
                </c:pt>
                <c:pt idx="4200">
                  <c:v>0.89992845955184608</c:v>
                </c:pt>
                <c:pt idx="4201">
                  <c:v>0.89991820403658151</c:v>
                </c:pt>
                <c:pt idx="4202">
                  <c:v>0.89979786810382711</c:v>
                </c:pt>
                <c:pt idx="4203">
                  <c:v>0.89976269634644657</c:v>
                </c:pt>
                <c:pt idx="4204">
                  <c:v>0.89972599037862266</c:v>
                </c:pt>
                <c:pt idx="4205">
                  <c:v>0.89970484733054945</c:v>
                </c:pt>
                <c:pt idx="4206">
                  <c:v>0.89966387933075365</c:v>
                </c:pt>
                <c:pt idx="4207">
                  <c:v>0.89965733891039823</c:v>
                </c:pt>
                <c:pt idx="4208">
                  <c:v>0.89965205229530043</c:v>
                </c:pt>
                <c:pt idx="4209">
                  <c:v>0.89965003105387031</c:v>
                </c:pt>
                <c:pt idx="4210">
                  <c:v>0.89964781086205525</c:v>
                </c:pt>
                <c:pt idx="4211">
                  <c:v>0.89964334761063303</c:v>
                </c:pt>
                <c:pt idx="4212">
                  <c:v>0.89959431980210858</c:v>
                </c:pt>
                <c:pt idx="4213">
                  <c:v>0.89951411104295098</c:v>
                </c:pt>
                <c:pt idx="4214">
                  <c:v>0.89945671966721341</c:v>
                </c:pt>
                <c:pt idx="4215">
                  <c:v>0.89934364610481821</c:v>
                </c:pt>
                <c:pt idx="4216">
                  <c:v>0.89927801406453323</c:v>
                </c:pt>
                <c:pt idx="4217">
                  <c:v>0.89927531763450386</c:v>
                </c:pt>
                <c:pt idx="4218">
                  <c:v>0.89923831378236674</c:v>
                </c:pt>
                <c:pt idx="4219">
                  <c:v>0.89923262823195682</c:v>
                </c:pt>
                <c:pt idx="4220">
                  <c:v>0.89922612276710479</c:v>
                </c:pt>
                <c:pt idx="4221">
                  <c:v>0.89919917409012962</c:v>
                </c:pt>
                <c:pt idx="4222">
                  <c:v>0.89918004820428399</c:v>
                </c:pt>
                <c:pt idx="4223">
                  <c:v>0.89917662247367525</c:v>
                </c:pt>
                <c:pt idx="4224">
                  <c:v>0.89917145191161441</c:v>
                </c:pt>
                <c:pt idx="4225">
                  <c:v>0.89905375819052424</c:v>
                </c:pt>
                <c:pt idx="4226">
                  <c:v>0.89904900999962933</c:v>
                </c:pt>
                <c:pt idx="4227">
                  <c:v>0.89904813594296007</c:v>
                </c:pt>
                <c:pt idx="4228">
                  <c:v>0.89899169564421666</c:v>
                </c:pt>
                <c:pt idx="4229">
                  <c:v>0.89896233076060705</c:v>
                </c:pt>
                <c:pt idx="4230">
                  <c:v>0.89895639196417221</c:v>
                </c:pt>
                <c:pt idx="4231">
                  <c:v>0.89885767470671518</c:v>
                </c:pt>
                <c:pt idx="4232">
                  <c:v>0.89882579191552903</c:v>
                </c:pt>
                <c:pt idx="4233">
                  <c:v>0.89875087943128362</c:v>
                </c:pt>
                <c:pt idx="4234">
                  <c:v>0.89870364353525156</c:v>
                </c:pt>
                <c:pt idx="4235">
                  <c:v>0.89869555952039648</c:v>
                </c:pt>
                <c:pt idx="4236">
                  <c:v>0.89851233671988384</c:v>
                </c:pt>
                <c:pt idx="4237">
                  <c:v>0.89849868967563296</c:v>
                </c:pt>
                <c:pt idx="4238">
                  <c:v>0.89847474926177395</c:v>
                </c:pt>
                <c:pt idx="4239">
                  <c:v>0.89845959128145914</c:v>
                </c:pt>
                <c:pt idx="4240">
                  <c:v>0.89842457308675494</c:v>
                </c:pt>
                <c:pt idx="4241">
                  <c:v>0.89840107724796903</c:v>
                </c:pt>
                <c:pt idx="4242">
                  <c:v>0.89820293977885868</c:v>
                </c:pt>
                <c:pt idx="4243">
                  <c:v>0.89819876825682854</c:v>
                </c:pt>
                <c:pt idx="4244">
                  <c:v>0.89812474531067532</c:v>
                </c:pt>
                <c:pt idx="4245">
                  <c:v>0.89811798653630559</c:v>
                </c:pt>
                <c:pt idx="4246">
                  <c:v>0.89801479997306033</c:v>
                </c:pt>
                <c:pt idx="4247">
                  <c:v>0.89799708449494298</c:v>
                </c:pt>
                <c:pt idx="4248">
                  <c:v>0.89797018940597206</c:v>
                </c:pt>
                <c:pt idx="4249">
                  <c:v>0.89795865804508423</c:v>
                </c:pt>
                <c:pt idx="4250">
                  <c:v>0.89795635404558283</c:v>
                </c:pt>
                <c:pt idx="4251">
                  <c:v>0.89788981191366168</c:v>
                </c:pt>
                <c:pt idx="4252">
                  <c:v>0.89786486940335497</c:v>
                </c:pt>
                <c:pt idx="4253">
                  <c:v>0.89785740183652618</c:v>
                </c:pt>
                <c:pt idx="4254">
                  <c:v>0.89782931787088205</c:v>
                </c:pt>
                <c:pt idx="4255">
                  <c:v>0.89782746845870953</c:v>
                </c:pt>
                <c:pt idx="4256">
                  <c:v>0.89780936504129816</c:v>
                </c:pt>
                <c:pt idx="4257">
                  <c:v>0.89778661759010114</c:v>
                </c:pt>
                <c:pt idx="4258">
                  <c:v>0.89776385434445738</c:v>
                </c:pt>
                <c:pt idx="4259">
                  <c:v>0.89773415135973278</c:v>
                </c:pt>
                <c:pt idx="4260">
                  <c:v>0.89766101988074409</c:v>
                </c:pt>
                <c:pt idx="4261">
                  <c:v>0.89765823163269842</c:v>
                </c:pt>
                <c:pt idx="4262">
                  <c:v>0.89764815994392599</c:v>
                </c:pt>
                <c:pt idx="4263">
                  <c:v>0.89763905443432745</c:v>
                </c:pt>
                <c:pt idx="4264">
                  <c:v>0.89761526983860118</c:v>
                </c:pt>
                <c:pt idx="4265">
                  <c:v>0.89759653560450825</c:v>
                </c:pt>
                <c:pt idx="4266">
                  <c:v>0.89758208999060152</c:v>
                </c:pt>
                <c:pt idx="4267">
                  <c:v>0.89753487945362265</c:v>
                </c:pt>
                <c:pt idx="4268">
                  <c:v>0.89749580270136253</c:v>
                </c:pt>
                <c:pt idx="4269">
                  <c:v>0.89747449618941877</c:v>
                </c:pt>
                <c:pt idx="4270">
                  <c:v>0.89746507135520415</c:v>
                </c:pt>
                <c:pt idx="4271">
                  <c:v>0.89729624602754232</c:v>
                </c:pt>
                <c:pt idx="4272">
                  <c:v>0.89729240729737347</c:v>
                </c:pt>
                <c:pt idx="4273">
                  <c:v>0.89725136965021823</c:v>
                </c:pt>
                <c:pt idx="4274">
                  <c:v>0.89714363214775017</c:v>
                </c:pt>
                <c:pt idx="4275">
                  <c:v>0.89711727074004011</c:v>
                </c:pt>
                <c:pt idx="4276">
                  <c:v>0.89703619854590955</c:v>
                </c:pt>
                <c:pt idx="4277">
                  <c:v>0.89700654211237529</c:v>
                </c:pt>
                <c:pt idx="4278">
                  <c:v>0.89698580123037019</c:v>
                </c:pt>
                <c:pt idx="4279">
                  <c:v>0.89693119109623021</c:v>
                </c:pt>
                <c:pt idx="4280">
                  <c:v>0.89692511196186075</c:v>
                </c:pt>
                <c:pt idx="4281">
                  <c:v>0.89691023098238687</c:v>
                </c:pt>
                <c:pt idx="4282">
                  <c:v>0.89689785601808403</c:v>
                </c:pt>
                <c:pt idx="4283">
                  <c:v>0.89685227199154005</c:v>
                </c:pt>
                <c:pt idx="4284">
                  <c:v>0.89681189066852363</c:v>
                </c:pt>
                <c:pt idx="4285">
                  <c:v>0.89677328526742395</c:v>
                </c:pt>
                <c:pt idx="4286">
                  <c:v>0.89656533878913869</c:v>
                </c:pt>
                <c:pt idx="4287">
                  <c:v>0.8965586626630353</c:v>
                </c:pt>
                <c:pt idx="4288">
                  <c:v>0.89652371337954484</c:v>
                </c:pt>
                <c:pt idx="4289">
                  <c:v>0.8964826748563719</c:v>
                </c:pt>
                <c:pt idx="4290">
                  <c:v>0.89647517841377278</c:v>
                </c:pt>
                <c:pt idx="4291">
                  <c:v>0.89647432676848871</c:v>
                </c:pt>
                <c:pt idx="4292">
                  <c:v>0.89647193170362904</c:v>
                </c:pt>
                <c:pt idx="4293">
                  <c:v>0.89645539026826482</c:v>
                </c:pt>
                <c:pt idx="4294">
                  <c:v>0.89640637648407984</c:v>
                </c:pt>
                <c:pt idx="4295">
                  <c:v>0.89640102840761993</c:v>
                </c:pt>
                <c:pt idx="4296">
                  <c:v>0.8963717649292573</c:v>
                </c:pt>
                <c:pt idx="4297">
                  <c:v>0.89629047141412854</c:v>
                </c:pt>
                <c:pt idx="4298">
                  <c:v>0.89623702287869966</c:v>
                </c:pt>
                <c:pt idx="4299">
                  <c:v>0.89621678436832974</c:v>
                </c:pt>
                <c:pt idx="4300">
                  <c:v>0.89619851040248788</c:v>
                </c:pt>
                <c:pt idx="4301">
                  <c:v>0.89615338623430141</c:v>
                </c:pt>
                <c:pt idx="4302">
                  <c:v>0.8961214501717909</c:v>
                </c:pt>
                <c:pt idx="4303">
                  <c:v>0.89611919318964817</c:v>
                </c:pt>
                <c:pt idx="4304">
                  <c:v>0.89611057325758703</c:v>
                </c:pt>
                <c:pt idx="4305">
                  <c:v>0.89606319032866377</c:v>
                </c:pt>
                <c:pt idx="4306">
                  <c:v>0.89596361663082502</c:v>
                </c:pt>
                <c:pt idx="4307">
                  <c:v>0.89591851358778052</c:v>
                </c:pt>
                <c:pt idx="4308">
                  <c:v>0.89589378784045692</c:v>
                </c:pt>
                <c:pt idx="4309">
                  <c:v>0.8958833845424623</c:v>
                </c:pt>
                <c:pt idx="4310">
                  <c:v>0.89586718217490913</c:v>
                </c:pt>
                <c:pt idx="4311">
                  <c:v>0.89583421702759958</c:v>
                </c:pt>
                <c:pt idx="4312">
                  <c:v>0.89573007752771405</c:v>
                </c:pt>
                <c:pt idx="4313">
                  <c:v>0.89572827675359712</c:v>
                </c:pt>
                <c:pt idx="4314">
                  <c:v>0.89570419365120912</c:v>
                </c:pt>
                <c:pt idx="4315">
                  <c:v>0.89566497707782355</c:v>
                </c:pt>
                <c:pt idx="4316">
                  <c:v>0.89564622775556602</c:v>
                </c:pt>
                <c:pt idx="4317">
                  <c:v>0.89558550208996812</c:v>
                </c:pt>
                <c:pt idx="4318">
                  <c:v>0.89551631188943159</c:v>
                </c:pt>
                <c:pt idx="4319">
                  <c:v>0.89534721215921809</c:v>
                </c:pt>
                <c:pt idx="4320">
                  <c:v>0.89533374393971332</c:v>
                </c:pt>
                <c:pt idx="4321">
                  <c:v>0.89531732690763755</c:v>
                </c:pt>
                <c:pt idx="4322">
                  <c:v>0.89529368458100023</c:v>
                </c:pt>
                <c:pt idx="4323">
                  <c:v>0.89528705642884032</c:v>
                </c:pt>
                <c:pt idx="4324">
                  <c:v>0.89526308195978599</c:v>
                </c:pt>
                <c:pt idx="4325">
                  <c:v>0.89520007104303689</c:v>
                </c:pt>
                <c:pt idx="4326">
                  <c:v>0.89519353995149198</c:v>
                </c:pt>
                <c:pt idx="4327">
                  <c:v>0.89518304971548224</c:v>
                </c:pt>
                <c:pt idx="4328">
                  <c:v>0.89507403385508655</c:v>
                </c:pt>
                <c:pt idx="4329">
                  <c:v>0.89506908956573661</c:v>
                </c:pt>
                <c:pt idx="4330">
                  <c:v>0.89506651123668102</c:v>
                </c:pt>
                <c:pt idx="4331">
                  <c:v>0.89499560775357834</c:v>
                </c:pt>
                <c:pt idx="4332">
                  <c:v>0.89497197444551591</c:v>
                </c:pt>
                <c:pt idx="4333">
                  <c:v>0.89486438230701471</c:v>
                </c:pt>
                <c:pt idx="4334">
                  <c:v>0.89483311379602715</c:v>
                </c:pt>
                <c:pt idx="4335">
                  <c:v>0.89477509042134185</c:v>
                </c:pt>
                <c:pt idx="4336">
                  <c:v>0.89476914698216359</c:v>
                </c:pt>
                <c:pt idx="4337">
                  <c:v>0.89476838850382412</c:v>
                </c:pt>
                <c:pt idx="4338">
                  <c:v>0.89470558844904235</c:v>
                </c:pt>
                <c:pt idx="4339">
                  <c:v>0.89469319633386513</c:v>
                </c:pt>
                <c:pt idx="4340">
                  <c:v>0.89468389395476122</c:v>
                </c:pt>
                <c:pt idx="4341">
                  <c:v>0.89455443524453937</c:v>
                </c:pt>
                <c:pt idx="4342">
                  <c:v>0.8945419522515814</c:v>
                </c:pt>
                <c:pt idx="4343">
                  <c:v>0.89451281580916209</c:v>
                </c:pt>
                <c:pt idx="4344">
                  <c:v>0.89434966165750474</c:v>
                </c:pt>
                <c:pt idx="4345">
                  <c:v>0.89431361864618575</c:v>
                </c:pt>
                <c:pt idx="4346">
                  <c:v>0.89428740911794047</c:v>
                </c:pt>
                <c:pt idx="4347">
                  <c:v>0.89425251422982044</c:v>
                </c:pt>
                <c:pt idx="4348">
                  <c:v>0.89424310728561052</c:v>
                </c:pt>
                <c:pt idx="4349">
                  <c:v>0.89421630323978896</c:v>
                </c:pt>
                <c:pt idx="4350">
                  <c:v>0.89418781427381544</c:v>
                </c:pt>
                <c:pt idx="4351">
                  <c:v>0.89415143591917157</c:v>
                </c:pt>
                <c:pt idx="4352">
                  <c:v>0.89414369419642858</c:v>
                </c:pt>
                <c:pt idx="4353">
                  <c:v>0.89413951297230854</c:v>
                </c:pt>
                <c:pt idx="4354">
                  <c:v>0.8941285051618304</c:v>
                </c:pt>
                <c:pt idx="4355">
                  <c:v>0.89409308723908465</c:v>
                </c:pt>
                <c:pt idx="4356">
                  <c:v>0.89408529083950206</c:v>
                </c:pt>
                <c:pt idx="4357">
                  <c:v>0.89406685112459838</c:v>
                </c:pt>
                <c:pt idx="4358">
                  <c:v>0.89402615906762295</c:v>
                </c:pt>
                <c:pt idx="4359">
                  <c:v>0.89401591715720219</c:v>
                </c:pt>
                <c:pt idx="4360">
                  <c:v>0.89389634939746021</c:v>
                </c:pt>
                <c:pt idx="4361">
                  <c:v>0.89386334352007968</c:v>
                </c:pt>
                <c:pt idx="4362">
                  <c:v>0.89373174502878949</c:v>
                </c:pt>
                <c:pt idx="4363">
                  <c:v>0.89373110393618205</c:v>
                </c:pt>
                <c:pt idx="4364">
                  <c:v>0.89371281883049369</c:v>
                </c:pt>
                <c:pt idx="4365">
                  <c:v>0.89371042402963785</c:v>
                </c:pt>
                <c:pt idx="4366">
                  <c:v>0.89357480898008246</c:v>
                </c:pt>
                <c:pt idx="4367">
                  <c:v>0.89355812215134223</c:v>
                </c:pt>
                <c:pt idx="4368">
                  <c:v>0.89350332910818941</c:v>
                </c:pt>
                <c:pt idx="4369">
                  <c:v>0.89347160339355469</c:v>
                </c:pt>
                <c:pt idx="4370">
                  <c:v>0.89338989101991317</c:v>
                </c:pt>
                <c:pt idx="4371">
                  <c:v>0.89332276233070218</c:v>
                </c:pt>
                <c:pt idx="4372">
                  <c:v>0.89322091309584184</c:v>
                </c:pt>
                <c:pt idx="4373">
                  <c:v>0.89319935490998026</c:v>
                </c:pt>
                <c:pt idx="4374">
                  <c:v>0.89314360788783653</c:v>
                </c:pt>
                <c:pt idx="4375">
                  <c:v>0.89310961135735201</c:v>
                </c:pt>
                <c:pt idx="4376">
                  <c:v>0.8930851329456676</c:v>
                </c:pt>
                <c:pt idx="4377">
                  <c:v>0.89305924852613128</c:v>
                </c:pt>
                <c:pt idx="4378">
                  <c:v>0.89304886037147946</c:v>
                </c:pt>
                <c:pt idx="4379">
                  <c:v>0.89302728826349431</c:v>
                </c:pt>
                <c:pt idx="4380">
                  <c:v>0.89297166511194026</c:v>
                </c:pt>
                <c:pt idx="4381">
                  <c:v>0.89296270049778759</c:v>
                </c:pt>
                <c:pt idx="4382">
                  <c:v>0.892952668721954</c:v>
                </c:pt>
                <c:pt idx="4383">
                  <c:v>0.89293965402174857</c:v>
                </c:pt>
                <c:pt idx="4384">
                  <c:v>0.89289868416575935</c:v>
                </c:pt>
                <c:pt idx="4385">
                  <c:v>0.8928818082358575</c:v>
                </c:pt>
                <c:pt idx="4386">
                  <c:v>0.89283023273424877</c:v>
                </c:pt>
                <c:pt idx="4387">
                  <c:v>0.8928171385210778</c:v>
                </c:pt>
                <c:pt idx="4388">
                  <c:v>0.89280541672058311</c:v>
                </c:pt>
                <c:pt idx="4389">
                  <c:v>0.89276021487561175</c:v>
                </c:pt>
                <c:pt idx="4390">
                  <c:v>0.89275712741821034</c:v>
                </c:pt>
                <c:pt idx="4391">
                  <c:v>0.89265033986308784</c:v>
                </c:pt>
                <c:pt idx="4392">
                  <c:v>0.89264100970643945</c:v>
                </c:pt>
                <c:pt idx="4393">
                  <c:v>0.89262989606342691</c:v>
                </c:pt>
                <c:pt idx="4394">
                  <c:v>0.89262427026098901</c:v>
                </c:pt>
                <c:pt idx="4395">
                  <c:v>0.89259197466606199</c:v>
                </c:pt>
                <c:pt idx="4396">
                  <c:v>0.8925606591644446</c:v>
                </c:pt>
                <c:pt idx="4397">
                  <c:v>0.8925013905122211</c:v>
                </c:pt>
                <c:pt idx="4398">
                  <c:v>0.89246908226146859</c:v>
                </c:pt>
                <c:pt idx="4399">
                  <c:v>0.89244460298153694</c:v>
                </c:pt>
                <c:pt idx="4400">
                  <c:v>0.89243870031595063</c:v>
                </c:pt>
                <c:pt idx="4401">
                  <c:v>0.89241655261557173</c:v>
                </c:pt>
                <c:pt idx="4402">
                  <c:v>0.89238737200233442</c:v>
                </c:pt>
                <c:pt idx="4403">
                  <c:v>0.89232758142741442</c:v>
                </c:pt>
                <c:pt idx="4404">
                  <c:v>0.89230303791936483</c:v>
                </c:pt>
                <c:pt idx="4405">
                  <c:v>0.89222516967179899</c:v>
                </c:pt>
                <c:pt idx="4406">
                  <c:v>0.89220250667096945</c:v>
                </c:pt>
                <c:pt idx="4407">
                  <c:v>0.89218246708295657</c:v>
                </c:pt>
                <c:pt idx="4408">
                  <c:v>0.89217403017241381</c:v>
                </c:pt>
                <c:pt idx="4409">
                  <c:v>0.8921323603975122</c:v>
                </c:pt>
                <c:pt idx="4410">
                  <c:v>0.89211517284254482</c:v>
                </c:pt>
                <c:pt idx="4411">
                  <c:v>0.89209308299682721</c:v>
                </c:pt>
                <c:pt idx="4412">
                  <c:v>0.89206984722129279</c:v>
                </c:pt>
                <c:pt idx="4413">
                  <c:v>0.892061965082668</c:v>
                </c:pt>
                <c:pt idx="4414">
                  <c:v>0.89203500797611257</c:v>
                </c:pt>
                <c:pt idx="4415">
                  <c:v>0.89203401923128489</c:v>
                </c:pt>
                <c:pt idx="4416">
                  <c:v>0.89186087533352476</c:v>
                </c:pt>
                <c:pt idx="4417">
                  <c:v>0.89183001633337411</c:v>
                </c:pt>
                <c:pt idx="4418">
                  <c:v>0.89182823796613397</c:v>
                </c:pt>
                <c:pt idx="4419">
                  <c:v>0.89181508260502917</c:v>
                </c:pt>
                <c:pt idx="4420">
                  <c:v>0.89180957366628943</c:v>
                </c:pt>
                <c:pt idx="4421">
                  <c:v>0.89180111799568962</c:v>
                </c:pt>
                <c:pt idx="4422">
                  <c:v>0.89175630479300949</c:v>
                </c:pt>
                <c:pt idx="4423">
                  <c:v>0.89173732205868139</c:v>
                </c:pt>
                <c:pt idx="4424">
                  <c:v>0.89171755420918364</c:v>
                </c:pt>
                <c:pt idx="4425">
                  <c:v>0.89169166465618377</c:v>
                </c:pt>
                <c:pt idx="4426">
                  <c:v>0.89161988074361598</c:v>
                </c:pt>
                <c:pt idx="4427">
                  <c:v>0.89159510846342294</c:v>
                </c:pt>
                <c:pt idx="4428">
                  <c:v>0.89155359418443003</c:v>
                </c:pt>
                <c:pt idx="4429">
                  <c:v>0.89153675776116947</c:v>
                </c:pt>
                <c:pt idx="4430">
                  <c:v>0.89145567591657981</c:v>
                </c:pt>
                <c:pt idx="4431">
                  <c:v>0.89145459626850332</c:v>
                </c:pt>
                <c:pt idx="4432">
                  <c:v>0.89141706901601869</c:v>
                </c:pt>
                <c:pt idx="4433">
                  <c:v>0.89137586871940966</c:v>
                </c:pt>
                <c:pt idx="4434">
                  <c:v>0.89134076596162481</c:v>
                </c:pt>
                <c:pt idx="4435">
                  <c:v>0.89125892293837516</c:v>
                </c:pt>
                <c:pt idx="4436">
                  <c:v>0.89121106326464905</c:v>
                </c:pt>
                <c:pt idx="4437">
                  <c:v>0.89116244267278155</c:v>
                </c:pt>
                <c:pt idx="4438">
                  <c:v>0.89114321833071497</c:v>
                </c:pt>
                <c:pt idx="4439">
                  <c:v>0.89105394365814639</c:v>
                </c:pt>
                <c:pt idx="4440">
                  <c:v>0.89104604227689443</c:v>
                </c:pt>
                <c:pt idx="4441">
                  <c:v>0.89095489125192906</c:v>
                </c:pt>
                <c:pt idx="4442">
                  <c:v>0.89093584197332554</c:v>
                </c:pt>
                <c:pt idx="4443">
                  <c:v>0.89092860712069222</c:v>
                </c:pt>
                <c:pt idx="4444">
                  <c:v>0.89092055996061359</c:v>
                </c:pt>
                <c:pt idx="4445">
                  <c:v>0.89091061894649093</c:v>
                </c:pt>
                <c:pt idx="4446">
                  <c:v>0.890899658203125</c:v>
                </c:pt>
                <c:pt idx="4447">
                  <c:v>0.89086377575139331</c:v>
                </c:pt>
                <c:pt idx="4448">
                  <c:v>0.89086088466183577</c:v>
                </c:pt>
                <c:pt idx="4449">
                  <c:v>0.89085397702230806</c:v>
                </c:pt>
                <c:pt idx="4450">
                  <c:v>0.8907309573686939</c:v>
                </c:pt>
                <c:pt idx="4451">
                  <c:v>0.89071468946727317</c:v>
                </c:pt>
                <c:pt idx="4452">
                  <c:v>0.89066051697896897</c:v>
                </c:pt>
                <c:pt idx="4453">
                  <c:v>0.89062613167780436</c:v>
                </c:pt>
                <c:pt idx="4454">
                  <c:v>0.89058413831900751</c:v>
                </c:pt>
                <c:pt idx="4455">
                  <c:v>0.89056754523593862</c:v>
                </c:pt>
                <c:pt idx="4456">
                  <c:v>0.89052248608616835</c:v>
                </c:pt>
                <c:pt idx="4457">
                  <c:v>0.89051573953510799</c:v>
                </c:pt>
                <c:pt idx="4458">
                  <c:v>0.89047801208958899</c:v>
                </c:pt>
                <c:pt idx="4459">
                  <c:v>0.89034699688048657</c:v>
                </c:pt>
                <c:pt idx="4460">
                  <c:v>0.89034401045188671</c:v>
                </c:pt>
                <c:pt idx="4461">
                  <c:v>0.89032955835659799</c:v>
                </c:pt>
                <c:pt idx="4462">
                  <c:v>0.89031985670153668</c:v>
                </c:pt>
                <c:pt idx="4463">
                  <c:v>0.89031526634403413</c:v>
                </c:pt>
                <c:pt idx="4464">
                  <c:v>0.89031305089684798</c:v>
                </c:pt>
                <c:pt idx="4465">
                  <c:v>0.89026904761413184</c:v>
                </c:pt>
                <c:pt idx="4466">
                  <c:v>0.89023098153957525</c:v>
                </c:pt>
                <c:pt idx="4467">
                  <c:v>0.89022761560722186</c:v>
                </c:pt>
                <c:pt idx="4468">
                  <c:v>0.8902274501002847</c:v>
                </c:pt>
                <c:pt idx="4469">
                  <c:v>0.89018767421162059</c:v>
                </c:pt>
                <c:pt idx="4470">
                  <c:v>0.89014106592806042</c:v>
                </c:pt>
                <c:pt idx="4471">
                  <c:v>0.89013371932588947</c:v>
                </c:pt>
                <c:pt idx="4472">
                  <c:v>0.89007582891555059</c:v>
                </c:pt>
                <c:pt idx="4473">
                  <c:v>0.89007159222613319</c:v>
                </c:pt>
                <c:pt idx="4474">
                  <c:v>0.89006431951335108</c:v>
                </c:pt>
                <c:pt idx="4475">
                  <c:v>0.89005786373854023</c:v>
                </c:pt>
                <c:pt idx="4476">
                  <c:v>0.89002362963712456</c:v>
                </c:pt>
                <c:pt idx="4477">
                  <c:v>0.89001909394388989</c:v>
                </c:pt>
                <c:pt idx="4478">
                  <c:v>0.89000616996849025</c:v>
                </c:pt>
                <c:pt idx="4479">
                  <c:v>0.88988741256611914</c:v>
                </c:pt>
                <c:pt idx="4480">
                  <c:v>0.8897859010402327</c:v>
                </c:pt>
                <c:pt idx="4481">
                  <c:v>0.88975614659926472</c:v>
                </c:pt>
                <c:pt idx="4482">
                  <c:v>0.88972387293091393</c:v>
                </c:pt>
                <c:pt idx="4483">
                  <c:v>0.88972141122230086</c:v>
                </c:pt>
                <c:pt idx="4484">
                  <c:v>0.88968474830144673</c:v>
                </c:pt>
                <c:pt idx="4485">
                  <c:v>0.8896698934773829</c:v>
                </c:pt>
                <c:pt idx="4486">
                  <c:v>0.88966336438124638</c:v>
                </c:pt>
                <c:pt idx="4487">
                  <c:v>0.8896296509715752</c:v>
                </c:pt>
                <c:pt idx="4488">
                  <c:v>0.8895544339590209</c:v>
                </c:pt>
                <c:pt idx="4489">
                  <c:v>0.88955344187691865</c:v>
                </c:pt>
                <c:pt idx="4490">
                  <c:v>0.88955031399521534</c:v>
                </c:pt>
                <c:pt idx="4491">
                  <c:v>0.88952798134039257</c:v>
                </c:pt>
                <c:pt idx="4492">
                  <c:v>0.88952393579287492</c:v>
                </c:pt>
                <c:pt idx="4493">
                  <c:v>0.88952320847322308</c:v>
                </c:pt>
                <c:pt idx="4494">
                  <c:v>0.88950719422756219</c:v>
                </c:pt>
                <c:pt idx="4495">
                  <c:v>0.88945249864926101</c:v>
                </c:pt>
                <c:pt idx="4496">
                  <c:v>0.88927806732524339</c:v>
                </c:pt>
                <c:pt idx="4497">
                  <c:v>0.88919662116929488</c:v>
                </c:pt>
                <c:pt idx="4498">
                  <c:v>0.88910128665389254</c:v>
                </c:pt>
                <c:pt idx="4499">
                  <c:v>0.88909416641112848</c:v>
                </c:pt>
                <c:pt idx="4500">
                  <c:v>0.88908674788213971</c:v>
                </c:pt>
                <c:pt idx="4501">
                  <c:v>0.8890764034408406</c:v>
                </c:pt>
                <c:pt idx="4502">
                  <c:v>0.8889123154668287</c:v>
                </c:pt>
                <c:pt idx="4503">
                  <c:v>0.88886058381950861</c:v>
                </c:pt>
                <c:pt idx="4504">
                  <c:v>0.88882094204827833</c:v>
                </c:pt>
                <c:pt idx="4505">
                  <c:v>0.8887335180049063</c:v>
                </c:pt>
                <c:pt idx="4506">
                  <c:v>0.88872675240133303</c:v>
                </c:pt>
                <c:pt idx="4507">
                  <c:v>0.88864176162820774</c:v>
                </c:pt>
                <c:pt idx="4508">
                  <c:v>0.8886385530044818</c:v>
                </c:pt>
                <c:pt idx="4509">
                  <c:v>0.88863674407515025</c:v>
                </c:pt>
                <c:pt idx="4510">
                  <c:v>0.88858743965427744</c:v>
                </c:pt>
                <c:pt idx="4511">
                  <c:v>0.88848633870817528</c:v>
                </c:pt>
                <c:pt idx="4512">
                  <c:v>0.88846863024454803</c:v>
                </c:pt>
                <c:pt idx="4513">
                  <c:v>0.8883749015717638</c:v>
                </c:pt>
                <c:pt idx="4514">
                  <c:v>0.88835686027571625</c:v>
                </c:pt>
                <c:pt idx="4515">
                  <c:v>0.88830938104156598</c:v>
                </c:pt>
                <c:pt idx="4516">
                  <c:v>0.88825423304892781</c:v>
                </c:pt>
                <c:pt idx="4517">
                  <c:v>0.88819792026234035</c:v>
                </c:pt>
                <c:pt idx="4518">
                  <c:v>0.88818549923780488</c:v>
                </c:pt>
                <c:pt idx="4519">
                  <c:v>0.88816779082072217</c:v>
                </c:pt>
                <c:pt idx="4520">
                  <c:v>0.88808607582330024</c:v>
                </c:pt>
                <c:pt idx="4521">
                  <c:v>0.88806859509698277</c:v>
                </c:pt>
                <c:pt idx="4522">
                  <c:v>0.8880626910338244</c:v>
                </c:pt>
                <c:pt idx="4523">
                  <c:v>0.88805591928619521</c:v>
                </c:pt>
                <c:pt idx="4524">
                  <c:v>0.8880132800804641</c:v>
                </c:pt>
                <c:pt idx="4525">
                  <c:v>0.8880098994730613</c:v>
                </c:pt>
                <c:pt idx="4526">
                  <c:v>0.88800067937441296</c:v>
                </c:pt>
                <c:pt idx="4527">
                  <c:v>0.88798771485318995</c:v>
                </c:pt>
                <c:pt idx="4528">
                  <c:v>0.88788655598958333</c:v>
                </c:pt>
                <c:pt idx="4529">
                  <c:v>0.88783025445813235</c:v>
                </c:pt>
                <c:pt idx="4530">
                  <c:v>0.88782000300860164</c:v>
                </c:pt>
                <c:pt idx="4531">
                  <c:v>0.88776275906435465</c:v>
                </c:pt>
                <c:pt idx="4532">
                  <c:v>0.88768879587702576</c:v>
                </c:pt>
                <c:pt idx="4533">
                  <c:v>0.88766101414307941</c:v>
                </c:pt>
                <c:pt idx="4534">
                  <c:v>0.88765947534403666</c:v>
                </c:pt>
                <c:pt idx="4535">
                  <c:v>0.88757785542638845</c:v>
                </c:pt>
                <c:pt idx="4536">
                  <c:v>0.88755271533560109</c:v>
                </c:pt>
                <c:pt idx="4537">
                  <c:v>0.88751649257437182</c:v>
                </c:pt>
                <c:pt idx="4538">
                  <c:v>0.887414430973964</c:v>
                </c:pt>
                <c:pt idx="4539">
                  <c:v>0.88738652217896596</c:v>
                </c:pt>
                <c:pt idx="4540">
                  <c:v>0.8873381394979345</c:v>
                </c:pt>
                <c:pt idx="4541">
                  <c:v>0.88728239541447573</c:v>
                </c:pt>
                <c:pt idx="4542">
                  <c:v>0.88721616748960497</c:v>
                </c:pt>
                <c:pt idx="4543">
                  <c:v>0.88719716824341599</c:v>
                </c:pt>
                <c:pt idx="4544">
                  <c:v>0.88719624621785176</c:v>
                </c:pt>
                <c:pt idx="4545">
                  <c:v>0.88713476076648012</c:v>
                </c:pt>
                <c:pt idx="4546">
                  <c:v>0.88710056685056871</c:v>
                </c:pt>
                <c:pt idx="4547">
                  <c:v>0.88709900442477874</c:v>
                </c:pt>
                <c:pt idx="4548">
                  <c:v>0.88703019056862931</c:v>
                </c:pt>
                <c:pt idx="4549">
                  <c:v>0.8868671992381435</c:v>
                </c:pt>
                <c:pt idx="4550">
                  <c:v>0.88682173096718098</c:v>
                </c:pt>
                <c:pt idx="4551">
                  <c:v>0.88672939285419416</c:v>
                </c:pt>
                <c:pt idx="4552">
                  <c:v>0.88659212076278571</c:v>
                </c:pt>
                <c:pt idx="4553">
                  <c:v>0.88658232071470355</c:v>
                </c:pt>
                <c:pt idx="4554">
                  <c:v>0.88655626375861407</c:v>
                </c:pt>
                <c:pt idx="4555">
                  <c:v>0.8865078327987983</c:v>
                </c:pt>
                <c:pt idx="4556">
                  <c:v>0.886434620053133</c:v>
                </c:pt>
                <c:pt idx="4557">
                  <c:v>0.88640428552590622</c:v>
                </c:pt>
                <c:pt idx="4558">
                  <c:v>0.88633076016865076</c:v>
                </c:pt>
                <c:pt idx="4559">
                  <c:v>0.88632566416611402</c:v>
                </c:pt>
                <c:pt idx="4560">
                  <c:v>0.88623357928240742</c:v>
                </c:pt>
                <c:pt idx="4561">
                  <c:v>0.88622589295835852</c:v>
                </c:pt>
                <c:pt idx="4562">
                  <c:v>0.88621888463798115</c:v>
                </c:pt>
                <c:pt idx="4563">
                  <c:v>0.88617316699245774</c:v>
                </c:pt>
                <c:pt idx="4564">
                  <c:v>0.88613997824553148</c:v>
                </c:pt>
                <c:pt idx="4565">
                  <c:v>0.88611837987741715</c:v>
                </c:pt>
                <c:pt idx="4566">
                  <c:v>0.88604447159872035</c:v>
                </c:pt>
                <c:pt idx="4567">
                  <c:v>0.88601235782398902</c:v>
                </c:pt>
                <c:pt idx="4568">
                  <c:v>0.88599942204065329</c:v>
                </c:pt>
                <c:pt idx="4569">
                  <c:v>0.88598581660618081</c:v>
                </c:pt>
                <c:pt idx="4570">
                  <c:v>0.8858740336130545</c:v>
                </c:pt>
                <c:pt idx="4571">
                  <c:v>0.8857977436685891</c:v>
                </c:pt>
                <c:pt idx="4572">
                  <c:v>0.88576051169255032</c:v>
                </c:pt>
                <c:pt idx="4573">
                  <c:v>0.88574919498062576</c:v>
                </c:pt>
                <c:pt idx="4574">
                  <c:v>0.88570636658821478</c:v>
                </c:pt>
                <c:pt idx="4575">
                  <c:v>0.88570343626750647</c:v>
                </c:pt>
                <c:pt idx="4576">
                  <c:v>0.88568127482232439</c:v>
                </c:pt>
                <c:pt idx="4577">
                  <c:v>0.88566477068420524</c:v>
                </c:pt>
                <c:pt idx="4578">
                  <c:v>0.88565507404802679</c:v>
                </c:pt>
                <c:pt idx="4579">
                  <c:v>0.88563996245773535</c:v>
                </c:pt>
                <c:pt idx="4580">
                  <c:v>0.8855679533097961</c:v>
                </c:pt>
                <c:pt idx="4581">
                  <c:v>0.88550135302249477</c:v>
                </c:pt>
                <c:pt idx="4582">
                  <c:v>0.88545367697010868</c:v>
                </c:pt>
                <c:pt idx="4583">
                  <c:v>0.88543625025991124</c:v>
                </c:pt>
                <c:pt idx="4584">
                  <c:v>0.88541869167962672</c:v>
                </c:pt>
                <c:pt idx="4585">
                  <c:v>0.88538522628735328</c:v>
                </c:pt>
                <c:pt idx="4586">
                  <c:v>0.88528002922159266</c:v>
                </c:pt>
                <c:pt idx="4587">
                  <c:v>0.8852195351092158</c:v>
                </c:pt>
                <c:pt idx="4588">
                  <c:v>0.88518675845478323</c:v>
                </c:pt>
                <c:pt idx="4589">
                  <c:v>0.88516651864439799</c:v>
                </c:pt>
                <c:pt idx="4590">
                  <c:v>0.88508448693745645</c:v>
                </c:pt>
                <c:pt idx="4591">
                  <c:v>0.88506715073290432</c:v>
                </c:pt>
                <c:pt idx="4592">
                  <c:v>0.88504991937069355</c:v>
                </c:pt>
                <c:pt idx="4593">
                  <c:v>0.88502628864757205</c:v>
                </c:pt>
                <c:pt idx="4594">
                  <c:v>0.88496122901119401</c:v>
                </c:pt>
                <c:pt idx="4595">
                  <c:v>0.88491822341755777</c:v>
                </c:pt>
                <c:pt idx="4596">
                  <c:v>0.88490114509045403</c:v>
                </c:pt>
                <c:pt idx="4597">
                  <c:v>0.88474149318099715</c:v>
                </c:pt>
                <c:pt idx="4598">
                  <c:v>0.88471807195660523</c:v>
                </c:pt>
                <c:pt idx="4599">
                  <c:v>0.88458480073109846</c:v>
                </c:pt>
                <c:pt idx="4600">
                  <c:v>0.88454417765562476</c:v>
                </c:pt>
                <c:pt idx="4601">
                  <c:v>0.88445420773344996</c:v>
                </c:pt>
                <c:pt idx="4602">
                  <c:v>0.88444225694978473</c:v>
                </c:pt>
                <c:pt idx="4603">
                  <c:v>0.88438877650669645</c:v>
                </c:pt>
                <c:pt idx="4604">
                  <c:v>0.88438153275085762</c:v>
                </c:pt>
                <c:pt idx="4605">
                  <c:v>0.88436869340309288</c:v>
                </c:pt>
                <c:pt idx="4606">
                  <c:v>0.8843088896466238</c:v>
                </c:pt>
                <c:pt idx="4607">
                  <c:v>0.88430646208919761</c:v>
                </c:pt>
                <c:pt idx="4608">
                  <c:v>0.88428683765295002</c:v>
                </c:pt>
                <c:pt idx="4609">
                  <c:v>0.88416098109917041</c:v>
                </c:pt>
                <c:pt idx="4610">
                  <c:v>0.88414398474669198</c:v>
                </c:pt>
                <c:pt idx="4611">
                  <c:v>0.88412399922520657</c:v>
                </c:pt>
                <c:pt idx="4612">
                  <c:v>0.88412118476549018</c:v>
                </c:pt>
                <c:pt idx="4613">
                  <c:v>0.88403562635700994</c:v>
                </c:pt>
                <c:pt idx="4614">
                  <c:v>0.88395688657407412</c:v>
                </c:pt>
                <c:pt idx="4615">
                  <c:v>0.88389662281897496</c:v>
                </c:pt>
                <c:pt idx="4616">
                  <c:v>0.88387510747625286</c:v>
                </c:pt>
                <c:pt idx="4617">
                  <c:v>0.88387327796222837</c:v>
                </c:pt>
                <c:pt idx="4618">
                  <c:v>0.8838443133419176</c:v>
                </c:pt>
                <c:pt idx="4619">
                  <c:v>0.88377819550877257</c:v>
                </c:pt>
                <c:pt idx="4620">
                  <c:v>0.88374859720303867</c:v>
                </c:pt>
                <c:pt idx="4621">
                  <c:v>0.88366956058682788</c:v>
                </c:pt>
                <c:pt idx="4622">
                  <c:v>0.8836392333922205</c:v>
                </c:pt>
                <c:pt idx="4623">
                  <c:v>0.88360900302636902</c:v>
                </c:pt>
                <c:pt idx="4624">
                  <c:v>0.88357652802602249</c:v>
                </c:pt>
                <c:pt idx="4625">
                  <c:v>0.88351186608438104</c:v>
                </c:pt>
                <c:pt idx="4626">
                  <c:v>0.88348603495406319</c:v>
                </c:pt>
                <c:pt idx="4627">
                  <c:v>0.88344447665990145</c:v>
                </c:pt>
                <c:pt idx="4628">
                  <c:v>0.88343937289912089</c:v>
                </c:pt>
                <c:pt idx="4629">
                  <c:v>0.88342049802177058</c:v>
                </c:pt>
                <c:pt idx="4630">
                  <c:v>0.88331148769315437</c:v>
                </c:pt>
                <c:pt idx="4631">
                  <c:v>0.88322946116410561</c:v>
                </c:pt>
                <c:pt idx="4632">
                  <c:v>0.88322876151198138</c:v>
                </c:pt>
                <c:pt idx="4633">
                  <c:v>0.88314368206521743</c:v>
                </c:pt>
                <c:pt idx="4634">
                  <c:v>0.88313499332754786</c:v>
                </c:pt>
                <c:pt idx="4635">
                  <c:v>0.8831346504921781</c:v>
                </c:pt>
                <c:pt idx="4636">
                  <c:v>0.88309461636436248</c:v>
                </c:pt>
                <c:pt idx="4637">
                  <c:v>0.88301101935105553</c:v>
                </c:pt>
                <c:pt idx="4638">
                  <c:v>0.88299790096921693</c:v>
                </c:pt>
                <c:pt idx="4639">
                  <c:v>0.88296603173324739</c:v>
                </c:pt>
                <c:pt idx="4640">
                  <c:v>0.88292151840319211</c:v>
                </c:pt>
                <c:pt idx="4641">
                  <c:v>0.88285811199118958</c:v>
                </c:pt>
                <c:pt idx="4642">
                  <c:v>0.88280352027015352</c:v>
                </c:pt>
                <c:pt idx="4643">
                  <c:v>0.88269203244274808</c:v>
                </c:pt>
                <c:pt idx="4644">
                  <c:v>0.8826777710923287</c:v>
                </c:pt>
                <c:pt idx="4645">
                  <c:v>0.88266718195206584</c:v>
                </c:pt>
                <c:pt idx="4646">
                  <c:v>0.88266324579619126</c:v>
                </c:pt>
                <c:pt idx="4647">
                  <c:v>0.88261767916142231</c:v>
                </c:pt>
                <c:pt idx="4648">
                  <c:v>0.88261763365862667</c:v>
                </c:pt>
                <c:pt idx="4649">
                  <c:v>0.88259833895326745</c:v>
                </c:pt>
                <c:pt idx="4650">
                  <c:v>0.88259445130373904</c:v>
                </c:pt>
                <c:pt idx="4651">
                  <c:v>0.88248167844940395</c:v>
                </c:pt>
                <c:pt idx="4652">
                  <c:v>0.88246004457099159</c:v>
                </c:pt>
                <c:pt idx="4653">
                  <c:v>0.88239583333333338</c:v>
                </c:pt>
                <c:pt idx="4654">
                  <c:v>0.88236468195767503</c:v>
                </c:pt>
                <c:pt idx="4655">
                  <c:v>0.88234925277744292</c:v>
                </c:pt>
                <c:pt idx="4656">
                  <c:v>0.88234763151198736</c:v>
                </c:pt>
                <c:pt idx="4657">
                  <c:v>0.88232958447802201</c:v>
                </c:pt>
                <c:pt idx="4658">
                  <c:v>0.88232213344899801</c:v>
                </c:pt>
                <c:pt idx="4659">
                  <c:v>0.88228163416729921</c:v>
                </c:pt>
                <c:pt idx="4660">
                  <c:v>0.88226950226113177</c:v>
                </c:pt>
                <c:pt idx="4661">
                  <c:v>0.88226090381111444</c:v>
                </c:pt>
                <c:pt idx="4662">
                  <c:v>0.88218763750676954</c:v>
                </c:pt>
                <c:pt idx="4663">
                  <c:v>0.88216096081240902</c:v>
                </c:pt>
                <c:pt idx="4664">
                  <c:v>0.88213248707063074</c:v>
                </c:pt>
                <c:pt idx="4665">
                  <c:v>0.88210435651414887</c:v>
                </c:pt>
                <c:pt idx="4666">
                  <c:v>0.88208666885885345</c:v>
                </c:pt>
                <c:pt idx="4667">
                  <c:v>0.88202270760546064</c:v>
                </c:pt>
                <c:pt idx="4668">
                  <c:v>0.88199203015191119</c:v>
                </c:pt>
                <c:pt idx="4669">
                  <c:v>0.88198830417241969</c:v>
                </c:pt>
                <c:pt idx="4670">
                  <c:v>0.88194428103037148</c:v>
                </c:pt>
                <c:pt idx="4671">
                  <c:v>0.8819379640198256</c:v>
                </c:pt>
                <c:pt idx="4672">
                  <c:v>0.88192881971302595</c:v>
                </c:pt>
                <c:pt idx="4673">
                  <c:v>0.88184186095602424</c:v>
                </c:pt>
                <c:pt idx="4674">
                  <c:v>0.88178165934466934</c:v>
                </c:pt>
                <c:pt idx="4675">
                  <c:v>0.88165033955972982</c:v>
                </c:pt>
                <c:pt idx="4676">
                  <c:v>0.88164958979187413</c:v>
                </c:pt>
                <c:pt idx="4677">
                  <c:v>0.8816004120436346</c:v>
                </c:pt>
                <c:pt idx="4678">
                  <c:v>0.88157924010830169</c:v>
                </c:pt>
                <c:pt idx="4679">
                  <c:v>0.88144820951190062</c:v>
                </c:pt>
                <c:pt idx="4680">
                  <c:v>0.88141618070988781</c:v>
                </c:pt>
                <c:pt idx="4681">
                  <c:v>0.88140620056944008</c:v>
                </c:pt>
                <c:pt idx="4682">
                  <c:v>0.88140114386293056</c:v>
                </c:pt>
                <c:pt idx="4683">
                  <c:v>0.88139457075695327</c:v>
                </c:pt>
                <c:pt idx="4684">
                  <c:v>0.88134814896569125</c:v>
                </c:pt>
                <c:pt idx="4685">
                  <c:v>0.88122407798847546</c:v>
                </c:pt>
                <c:pt idx="4686">
                  <c:v>0.88122125492772663</c:v>
                </c:pt>
                <c:pt idx="4687">
                  <c:v>0.88120585633643045</c:v>
                </c:pt>
                <c:pt idx="4688">
                  <c:v>0.88116247447583362</c:v>
                </c:pt>
                <c:pt idx="4689">
                  <c:v>0.88116090077350495</c:v>
                </c:pt>
                <c:pt idx="4690">
                  <c:v>0.88112264739403645</c:v>
                </c:pt>
                <c:pt idx="4691">
                  <c:v>0.88106355144757431</c:v>
                </c:pt>
                <c:pt idx="4692">
                  <c:v>0.88106326049765149</c:v>
                </c:pt>
                <c:pt idx="4693">
                  <c:v>0.8809929407230942</c:v>
                </c:pt>
                <c:pt idx="4694">
                  <c:v>0.8807072381080665</c:v>
                </c:pt>
                <c:pt idx="4695">
                  <c:v>0.88069565641761516</c:v>
                </c:pt>
                <c:pt idx="4696">
                  <c:v>0.88069084386751273</c:v>
                </c:pt>
                <c:pt idx="4697">
                  <c:v>0.88068028248767216</c:v>
                </c:pt>
                <c:pt idx="4698">
                  <c:v>0.88063747795653369</c:v>
                </c:pt>
                <c:pt idx="4699">
                  <c:v>0.88062533674568966</c:v>
                </c:pt>
                <c:pt idx="4700">
                  <c:v>0.88062013138172235</c:v>
                </c:pt>
                <c:pt idx="4701">
                  <c:v>0.88056293512972073</c:v>
                </c:pt>
                <c:pt idx="4702">
                  <c:v>0.88054707743020733</c:v>
                </c:pt>
                <c:pt idx="4703">
                  <c:v>0.88046224061411493</c:v>
                </c:pt>
                <c:pt idx="4704">
                  <c:v>0.8804532280158589</c:v>
                </c:pt>
                <c:pt idx="4705">
                  <c:v>0.88044774726186525</c:v>
                </c:pt>
                <c:pt idx="4706">
                  <c:v>0.8804323066440376</c:v>
                </c:pt>
                <c:pt idx="4707">
                  <c:v>0.88035959389381424</c:v>
                </c:pt>
                <c:pt idx="4708">
                  <c:v>0.88033876682929846</c:v>
                </c:pt>
                <c:pt idx="4709">
                  <c:v>0.88033550743560474</c:v>
                </c:pt>
                <c:pt idx="4710">
                  <c:v>0.88025184660316702</c:v>
                </c:pt>
                <c:pt idx="4711">
                  <c:v>0.88023617622301997</c:v>
                </c:pt>
                <c:pt idx="4712">
                  <c:v>0.88020157753359574</c:v>
                </c:pt>
                <c:pt idx="4713">
                  <c:v>0.88019677302499333</c:v>
                </c:pt>
                <c:pt idx="4714">
                  <c:v>0.88012908424079084</c:v>
                </c:pt>
                <c:pt idx="4715">
                  <c:v>0.88009991335889681</c:v>
                </c:pt>
                <c:pt idx="4716">
                  <c:v>0.88005463953466612</c:v>
                </c:pt>
                <c:pt idx="4717">
                  <c:v>0.87995934082921112</c:v>
                </c:pt>
                <c:pt idx="4718">
                  <c:v>0.87995222636631554</c:v>
                </c:pt>
                <c:pt idx="4719">
                  <c:v>0.87994250832680254</c:v>
                </c:pt>
                <c:pt idx="4720">
                  <c:v>0.87994031182650867</c:v>
                </c:pt>
                <c:pt idx="4721">
                  <c:v>0.87992095947265625</c:v>
                </c:pt>
                <c:pt idx="4722">
                  <c:v>0.87978846596087634</c:v>
                </c:pt>
                <c:pt idx="4723">
                  <c:v>0.87972781726339133</c:v>
                </c:pt>
                <c:pt idx="4724">
                  <c:v>0.8797167109604106</c:v>
                </c:pt>
                <c:pt idx="4725">
                  <c:v>0.87968088279779511</c:v>
                </c:pt>
                <c:pt idx="4726">
                  <c:v>0.87958670837081376</c:v>
                </c:pt>
                <c:pt idx="4727">
                  <c:v>0.87957400823918563</c:v>
                </c:pt>
                <c:pt idx="4728">
                  <c:v>0.87954942469283104</c:v>
                </c:pt>
                <c:pt idx="4729">
                  <c:v>0.87954929182491803</c:v>
                </c:pt>
                <c:pt idx="4730">
                  <c:v>0.87952515425955413</c:v>
                </c:pt>
                <c:pt idx="4731">
                  <c:v>0.87951685163337723</c:v>
                </c:pt>
                <c:pt idx="4732">
                  <c:v>0.87949778896155062</c:v>
                </c:pt>
                <c:pt idx="4733">
                  <c:v>0.87948902929753636</c:v>
                </c:pt>
                <c:pt idx="4734">
                  <c:v>0.87948800374525493</c:v>
                </c:pt>
                <c:pt idx="4735">
                  <c:v>0.87940958742899822</c:v>
                </c:pt>
                <c:pt idx="4736">
                  <c:v>0.87938798740058244</c:v>
                </c:pt>
                <c:pt idx="4737">
                  <c:v>0.87938287211063737</c:v>
                </c:pt>
                <c:pt idx="4738">
                  <c:v>0.87938221846476639</c:v>
                </c:pt>
                <c:pt idx="4739">
                  <c:v>0.87934278369495689</c:v>
                </c:pt>
                <c:pt idx="4740">
                  <c:v>0.87924382063852391</c:v>
                </c:pt>
                <c:pt idx="4741">
                  <c:v>0.87922383541882776</c:v>
                </c:pt>
                <c:pt idx="4742">
                  <c:v>0.87916726122526634</c:v>
                </c:pt>
                <c:pt idx="4743">
                  <c:v>0.8791590404851003</c:v>
                </c:pt>
                <c:pt idx="4744">
                  <c:v>0.87911113103230798</c:v>
                </c:pt>
                <c:pt idx="4745">
                  <c:v>0.87907748539444797</c:v>
                </c:pt>
                <c:pt idx="4746">
                  <c:v>0.87902483874228166</c:v>
                </c:pt>
                <c:pt idx="4747">
                  <c:v>0.87899043642241381</c:v>
                </c:pt>
                <c:pt idx="4748">
                  <c:v>0.87893324194487576</c:v>
                </c:pt>
                <c:pt idx="4749">
                  <c:v>0.87889164719626167</c:v>
                </c:pt>
                <c:pt idx="4750">
                  <c:v>0.87888922673239556</c:v>
                </c:pt>
                <c:pt idx="4751">
                  <c:v>0.87886319894651543</c:v>
                </c:pt>
                <c:pt idx="4752">
                  <c:v>0.87885824330788054</c:v>
                </c:pt>
                <c:pt idx="4753">
                  <c:v>0.8788553812083586</c:v>
                </c:pt>
                <c:pt idx="4754">
                  <c:v>0.87884130287301865</c:v>
                </c:pt>
                <c:pt idx="4755">
                  <c:v>0.87881655070843356</c:v>
                </c:pt>
                <c:pt idx="4756">
                  <c:v>0.87865751504376366</c:v>
                </c:pt>
                <c:pt idx="4757">
                  <c:v>0.87861149688887463</c:v>
                </c:pt>
                <c:pt idx="4758">
                  <c:v>0.87857197211270877</c:v>
                </c:pt>
                <c:pt idx="4759">
                  <c:v>0.87854856945662951</c:v>
                </c:pt>
                <c:pt idx="4760">
                  <c:v>0.87849997229609933</c:v>
                </c:pt>
                <c:pt idx="4761">
                  <c:v>0.8783840734981796</c:v>
                </c:pt>
                <c:pt idx="4762">
                  <c:v>0.87832618290227504</c:v>
                </c:pt>
                <c:pt idx="4763">
                  <c:v>0.87831981121236824</c:v>
                </c:pt>
                <c:pt idx="4764">
                  <c:v>0.87823169974516235</c:v>
                </c:pt>
                <c:pt idx="4765">
                  <c:v>0.87822985293260258</c:v>
                </c:pt>
                <c:pt idx="4766">
                  <c:v>0.8781772457965612</c:v>
                </c:pt>
                <c:pt idx="4767">
                  <c:v>0.87816258045392959</c:v>
                </c:pt>
                <c:pt idx="4768">
                  <c:v>0.87808319222773601</c:v>
                </c:pt>
                <c:pt idx="4769">
                  <c:v>0.87800604392224413</c:v>
                </c:pt>
                <c:pt idx="4770">
                  <c:v>0.87789411734271527</c:v>
                </c:pt>
                <c:pt idx="4771">
                  <c:v>0.87786462867049675</c:v>
                </c:pt>
                <c:pt idx="4772">
                  <c:v>0.87776511541351288</c:v>
                </c:pt>
                <c:pt idx="4773">
                  <c:v>0.87769616847608767</c:v>
                </c:pt>
                <c:pt idx="4774">
                  <c:v>0.87767035622581124</c:v>
                </c:pt>
                <c:pt idx="4775">
                  <c:v>0.8776245985397404</c:v>
                </c:pt>
                <c:pt idx="4776">
                  <c:v>0.87760441992457638</c:v>
                </c:pt>
                <c:pt idx="4777">
                  <c:v>0.87745025071556737</c:v>
                </c:pt>
                <c:pt idx="4778">
                  <c:v>0.87739393446180558</c:v>
                </c:pt>
                <c:pt idx="4779">
                  <c:v>0.87735977385632946</c:v>
                </c:pt>
                <c:pt idx="4780">
                  <c:v>0.87735945065132181</c:v>
                </c:pt>
                <c:pt idx="4781">
                  <c:v>0.87733116815924139</c:v>
                </c:pt>
                <c:pt idx="4782">
                  <c:v>0.87729803856382982</c:v>
                </c:pt>
                <c:pt idx="4783">
                  <c:v>0.8772839183538732</c:v>
                </c:pt>
                <c:pt idx="4784">
                  <c:v>0.87727109637244427</c:v>
                </c:pt>
                <c:pt idx="4785">
                  <c:v>0.87723420296308285</c:v>
                </c:pt>
                <c:pt idx="4786">
                  <c:v>0.87723243842690679</c:v>
                </c:pt>
                <c:pt idx="4787">
                  <c:v>0.87714016259719141</c:v>
                </c:pt>
                <c:pt idx="4788">
                  <c:v>0.87711448327661956</c:v>
                </c:pt>
                <c:pt idx="4789">
                  <c:v>0.87710584939097447</c:v>
                </c:pt>
                <c:pt idx="4790">
                  <c:v>0.87709695248902098</c:v>
                </c:pt>
                <c:pt idx="4791">
                  <c:v>0.8770648717962547</c:v>
                </c:pt>
                <c:pt idx="4792">
                  <c:v>0.87702153582379816</c:v>
                </c:pt>
                <c:pt idx="4793">
                  <c:v>0.87696339840609083</c:v>
                </c:pt>
                <c:pt idx="4794">
                  <c:v>0.87692750582499135</c:v>
                </c:pt>
                <c:pt idx="4795">
                  <c:v>0.87690142974310503</c:v>
                </c:pt>
                <c:pt idx="4796">
                  <c:v>0.87689503085960741</c:v>
                </c:pt>
                <c:pt idx="4797">
                  <c:v>0.876889818356543</c:v>
                </c:pt>
                <c:pt idx="4798">
                  <c:v>0.87687209235814523</c:v>
                </c:pt>
                <c:pt idx="4799">
                  <c:v>0.87682555854782052</c:v>
                </c:pt>
                <c:pt idx="4800">
                  <c:v>0.8766940175964969</c:v>
                </c:pt>
                <c:pt idx="4801">
                  <c:v>0.87664300995755062</c:v>
                </c:pt>
                <c:pt idx="4802">
                  <c:v>0.87661906953655155</c:v>
                </c:pt>
                <c:pt idx="4803">
                  <c:v>0.87654091714810922</c:v>
                </c:pt>
                <c:pt idx="4804">
                  <c:v>0.87653104065444643</c:v>
                </c:pt>
                <c:pt idx="4805">
                  <c:v>0.87646248186069009</c:v>
                </c:pt>
                <c:pt idx="4806">
                  <c:v>0.87644884725866734</c:v>
                </c:pt>
                <c:pt idx="4807">
                  <c:v>0.87643976225269782</c:v>
                </c:pt>
                <c:pt idx="4808">
                  <c:v>0.87643843871999716</c:v>
                </c:pt>
                <c:pt idx="4809">
                  <c:v>0.87642926471989324</c:v>
                </c:pt>
                <c:pt idx="4810">
                  <c:v>0.87636123572923863</c:v>
                </c:pt>
                <c:pt idx="4811">
                  <c:v>0.8763257809014352</c:v>
                </c:pt>
                <c:pt idx="4812">
                  <c:v>0.87627035017033539</c:v>
                </c:pt>
                <c:pt idx="4813">
                  <c:v>0.87601647291354789</c:v>
                </c:pt>
                <c:pt idx="4814">
                  <c:v>0.87599496936184984</c:v>
                </c:pt>
                <c:pt idx="4815">
                  <c:v>0.87598814992584051</c:v>
                </c:pt>
                <c:pt idx="4816">
                  <c:v>0.87588105630783342</c:v>
                </c:pt>
                <c:pt idx="4817">
                  <c:v>0.87585830794000696</c:v>
                </c:pt>
                <c:pt idx="4818">
                  <c:v>0.87568193205988221</c:v>
                </c:pt>
                <c:pt idx="4819">
                  <c:v>0.8756007022350708</c:v>
                </c:pt>
                <c:pt idx="4820">
                  <c:v>0.87559537223843864</c:v>
                </c:pt>
                <c:pt idx="4821">
                  <c:v>0.87557911336061911</c:v>
                </c:pt>
                <c:pt idx="4822">
                  <c:v>0.8755580357142857</c:v>
                </c:pt>
                <c:pt idx="4823">
                  <c:v>0.87551834617001556</c:v>
                </c:pt>
                <c:pt idx="4824">
                  <c:v>0.87551790239862703</c:v>
                </c:pt>
                <c:pt idx="4825">
                  <c:v>0.87550681979102873</c:v>
                </c:pt>
                <c:pt idx="4826">
                  <c:v>0.87547615003881984</c:v>
                </c:pt>
                <c:pt idx="4827">
                  <c:v>0.87532885999780186</c:v>
                </c:pt>
                <c:pt idx="4828">
                  <c:v>0.87531470350195129</c:v>
                </c:pt>
                <c:pt idx="4829">
                  <c:v>0.87527021215596335</c:v>
                </c:pt>
                <c:pt idx="4830">
                  <c:v>0.87524334875171528</c:v>
                </c:pt>
                <c:pt idx="4831">
                  <c:v>0.87521015490069087</c:v>
                </c:pt>
                <c:pt idx="4832">
                  <c:v>0.87501351846975628</c:v>
                </c:pt>
                <c:pt idx="4833">
                  <c:v>0.8749883030842428</c:v>
                </c:pt>
                <c:pt idx="4834">
                  <c:v>0.87493683251902454</c:v>
                </c:pt>
                <c:pt idx="4835">
                  <c:v>0.87492351341881225</c:v>
                </c:pt>
                <c:pt idx="4836">
                  <c:v>0.87488510172793021</c:v>
                </c:pt>
                <c:pt idx="4837">
                  <c:v>0.87473398402382374</c:v>
                </c:pt>
                <c:pt idx="4838">
                  <c:v>0.87472799729770945</c:v>
                </c:pt>
                <c:pt idx="4839">
                  <c:v>0.87462717508335652</c:v>
                </c:pt>
                <c:pt idx="4840">
                  <c:v>0.87458866401006707</c:v>
                </c:pt>
                <c:pt idx="4841">
                  <c:v>0.87458116522695339</c:v>
                </c:pt>
                <c:pt idx="4842">
                  <c:v>0.87452507563481208</c:v>
                </c:pt>
                <c:pt idx="4843">
                  <c:v>0.87446972589726668</c:v>
                </c:pt>
                <c:pt idx="4844">
                  <c:v>0.87434949808750373</c:v>
                </c:pt>
                <c:pt idx="4845">
                  <c:v>0.87432371984734303</c:v>
                </c:pt>
                <c:pt idx="4846">
                  <c:v>0.87427566592745209</c:v>
                </c:pt>
                <c:pt idx="4847">
                  <c:v>0.87419460506889768</c:v>
                </c:pt>
                <c:pt idx="4848">
                  <c:v>0.87415152112838668</c:v>
                </c:pt>
                <c:pt idx="4849">
                  <c:v>0.87413588794309705</c:v>
                </c:pt>
                <c:pt idx="4850">
                  <c:v>0.87406789833304521</c:v>
                </c:pt>
                <c:pt idx="4851">
                  <c:v>0.87404817621758646</c:v>
                </c:pt>
                <c:pt idx="4852">
                  <c:v>0.8740321686196153</c:v>
                </c:pt>
                <c:pt idx="4853">
                  <c:v>0.87394119981169738</c:v>
                </c:pt>
                <c:pt idx="4854">
                  <c:v>0.87385347285144199</c:v>
                </c:pt>
                <c:pt idx="4855">
                  <c:v>0.87375893970555385</c:v>
                </c:pt>
                <c:pt idx="4856">
                  <c:v>0.87375076957370923</c:v>
                </c:pt>
                <c:pt idx="4857">
                  <c:v>0.873746715570766</c:v>
                </c:pt>
                <c:pt idx="4858">
                  <c:v>0.87372643366463343</c:v>
                </c:pt>
                <c:pt idx="4859">
                  <c:v>0.87365102927208582</c:v>
                </c:pt>
                <c:pt idx="4860">
                  <c:v>0.8735639983532475</c:v>
                </c:pt>
                <c:pt idx="4861">
                  <c:v>0.87350323709352995</c:v>
                </c:pt>
                <c:pt idx="4862">
                  <c:v>0.87344045161377371</c:v>
                </c:pt>
                <c:pt idx="4863">
                  <c:v>0.87328428680487891</c:v>
                </c:pt>
                <c:pt idx="4864">
                  <c:v>0.87327632650995068</c:v>
                </c:pt>
                <c:pt idx="4865">
                  <c:v>0.87325302832120111</c:v>
                </c:pt>
                <c:pt idx="4866">
                  <c:v>0.87323936480875453</c:v>
                </c:pt>
                <c:pt idx="4867">
                  <c:v>0.87322784067195325</c:v>
                </c:pt>
                <c:pt idx="4868">
                  <c:v>0.87311481979658023</c:v>
                </c:pt>
                <c:pt idx="4869">
                  <c:v>0.87307855737118323</c:v>
                </c:pt>
                <c:pt idx="4870">
                  <c:v>0.87300270604723285</c:v>
                </c:pt>
                <c:pt idx="4871">
                  <c:v>0.87300209840309484</c:v>
                </c:pt>
                <c:pt idx="4872">
                  <c:v>0.8730006688077685</c:v>
                </c:pt>
                <c:pt idx="4873">
                  <c:v>0.87288704033704678</c:v>
                </c:pt>
                <c:pt idx="4874">
                  <c:v>0.87288103469189715</c:v>
                </c:pt>
                <c:pt idx="4875">
                  <c:v>0.87273888453652115</c:v>
                </c:pt>
                <c:pt idx="4876">
                  <c:v>0.87273270301173633</c:v>
                </c:pt>
                <c:pt idx="4877">
                  <c:v>0.87272896397712685</c:v>
                </c:pt>
                <c:pt idx="4878">
                  <c:v>0.87270900481530567</c:v>
                </c:pt>
                <c:pt idx="4879">
                  <c:v>0.87268446070507943</c:v>
                </c:pt>
                <c:pt idx="4880">
                  <c:v>0.87256842250863209</c:v>
                </c:pt>
                <c:pt idx="4881">
                  <c:v>0.87256752961601303</c:v>
                </c:pt>
                <c:pt idx="4882">
                  <c:v>0.87256426060711445</c:v>
                </c:pt>
                <c:pt idx="4883">
                  <c:v>0.87250328681229772</c:v>
                </c:pt>
                <c:pt idx="4884">
                  <c:v>0.87248526611716515</c:v>
                </c:pt>
                <c:pt idx="4885">
                  <c:v>0.87241723527123916</c:v>
                </c:pt>
                <c:pt idx="4886">
                  <c:v>0.87237669420211916</c:v>
                </c:pt>
                <c:pt idx="4887">
                  <c:v>0.87231438026894959</c:v>
                </c:pt>
                <c:pt idx="4888">
                  <c:v>0.87230164185065595</c:v>
                </c:pt>
                <c:pt idx="4889">
                  <c:v>0.87228908786525972</c:v>
                </c:pt>
                <c:pt idx="4890">
                  <c:v>0.87221823208853511</c:v>
                </c:pt>
                <c:pt idx="4891">
                  <c:v>0.87219364648033126</c:v>
                </c:pt>
                <c:pt idx="4892">
                  <c:v>0.87219214172564186</c:v>
                </c:pt>
                <c:pt idx="4893">
                  <c:v>0.87213000303725707</c:v>
                </c:pt>
                <c:pt idx="4894">
                  <c:v>0.87211589650766608</c:v>
                </c:pt>
                <c:pt idx="4895">
                  <c:v>0.87210179979556079</c:v>
                </c:pt>
                <c:pt idx="4896">
                  <c:v>0.87209944445165422</c:v>
                </c:pt>
                <c:pt idx="4897">
                  <c:v>0.87208919156414766</c:v>
                </c:pt>
                <c:pt idx="4898">
                  <c:v>0.87208354179495073</c:v>
                </c:pt>
                <c:pt idx="4899">
                  <c:v>0.87207636974500347</c:v>
                </c:pt>
                <c:pt idx="4900">
                  <c:v>0.87207515568642924</c:v>
                </c:pt>
                <c:pt idx="4901">
                  <c:v>0.87206222502587993</c:v>
                </c:pt>
                <c:pt idx="4902">
                  <c:v>0.87203621069206139</c:v>
                </c:pt>
                <c:pt idx="4903">
                  <c:v>0.87202105130958985</c:v>
                </c:pt>
                <c:pt idx="4904">
                  <c:v>0.87199090216055219</c:v>
                </c:pt>
                <c:pt idx="4905">
                  <c:v>0.87193340900133398</c:v>
                </c:pt>
                <c:pt idx="4906">
                  <c:v>0.87190399540409291</c:v>
                </c:pt>
                <c:pt idx="4907">
                  <c:v>0.87189346002932044</c:v>
                </c:pt>
                <c:pt idx="4908">
                  <c:v>0.87184979838709675</c:v>
                </c:pt>
                <c:pt idx="4909">
                  <c:v>0.87181701765135877</c:v>
                </c:pt>
                <c:pt idx="4910">
                  <c:v>0.87180306651455641</c:v>
                </c:pt>
                <c:pt idx="4911">
                  <c:v>0.87170398137512306</c:v>
                </c:pt>
                <c:pt idx="4912">
                  <c:v>0.87169918708626049</c:v>
                </c:pt>
                <c:pt idx="4913">
                  <c:v>0.87156199430569126</c:v>
                </c:pt>
                <c:pt idx="4914">
                  <c:v>0.87154241514978259</c:v>
                </c:pt>
                <c:pt idx="4915">
                  <c:v>0.87153462461335518</c:v>
                </c:pt>
                <c:pt idx="4916">
                  <c:v>0.87144535957743297</c:v>
                </c:pt>
                <c:pt idx="4917">
                  <c:v>0.8714043824969796</c:v>
                </c:pt>
                <c:pt idx="4918">
                  <c:v>0.87138340033373785</c:v>
                </c:pt>
                <c:pt idx="4919">
                  <c:v>0.87137964606001361</c:v>
                </c:pt>
                <c:pt idx="4920">
                  <c:v>0.87137067305617877</c:v>
                </c:pt>
                <c:pt idx="4921">
                  <c:v>0.8712456359529025</c:v>
                </c:pt>
                <c:pt idx="4922">
                  <c:v>0.87124226702560015</c:v>
                </c:pt>
                <c:pt idx="4923">
                  <c:v>0.87115437504564708</c:v>
                </c:pt>
                <c:pt idx="4924">
                  <c:v>0.87111828715861339</c:v>
                </c:pt>
                <c:pt idx="4925">
                  <c:v>0.87107970109150212</c:v>
                </c:pt>
                <c:pt idx="4926">
                  <c:v>0.87096562086808382</c:v>
                </c:pt>
                <c:pt idx="4927">
                  <c:v>0.87095376542580794</c:v>
                </c:pt>
                <c:pt idx="4928">
                  <c:v>0.87087292699756735</c:v>
                </c:pt>
                <c:pt idx="4929">
                  <c:v>0.87075600761737759</c:v>
                </c:pt>
                <c:pt idx="4930">
                  <c:v>0.87075226169876618</c:v>
                </c:pt>
                <c:pt idx="4931">
                  <c:v>0.87071719800132852</c:v>
                </c:pt>
                <c:pt idx="4932">
                  <c:v>0.87070454856049562</c:v>
                </c:pt>
                <c:pt idx="4933">
                  <c:v>0.87069616490953494</c:v>
                </c:pt>
                <c:pt idx="4934">
                  <c:v>0.87063492630255945</c:v>
                </c:pt>
                <c:pt idx="4935">
                  <c:v>0.87060149581704693</c:v>
                </c:pt>
                <c:pt idx="4936">
                  <c:v>0.87058769152002424</c:v>
                </c:pt>
                <c:pt idx="4937">
                  <c:v>0.87053501428159752</c:v>
                </c:pt>
                <c:pt idx="4938">
                  <c:v>0.87050089044798684</c:v>
                </c:pt>
                <c:pt idx="4939">
                  <c:v>0.87039597232441135</c:v>
                </c:pt>
                <c:pt idx="4940">
                  <c:v>0.87022991092792878</c:v>
                </c:pt>
                <c:pt idx="4941">
                  <c:v>0.87020765706406711</c:v>
                </c:pt>
                <c:pt idx="4942">
                  <c:v>0.87019387655575675</c:v>
                </c:pt>
                <c:pt idx="4943">
                  <c:v>0.87018731044609954</c:v>
                </c:pt>
                <c:pt idx="4944">
                  <c:v>0.87013777842954487</c:v>
                </c:pt>
                <c:pt idx="4945">
                  <c:v>0.8699993649769332</c:v>
                </c:pt>
                <c:pt idx="4946">
                  <c:v>0.86996630301151645</c:v>
                </c:pt>
                <c:pt idx="4947">
                  <c:v>0.86992675448179568</c:v>
                </c:pt>
                <c:pt idx="4948">
                  <c:v>0.86992559995165375</c:v>
                </c:pt>
                <c:pt idx="4949">
                  <c:v>0.86990168013215763</c:v>
                </c:pt>
                <c:pt idx="4950">
                  <c:v>0.86989491129872065</c:v>
                </c:pt>
                <c:pt idx="4951">
                  <c:v>0.86989006535094759</c:v>
                </c:pt>
                <c:pt idx="4952">
                  <c:v>0.86987438912645088</c:v>
                </c:pt>
                <c:pt idx="4953">
                  <c:v>0.86978372553343419</c:v>
                </c:pt>
                <c:pt idx="4954">
                  <c:v>0.869782842983857</c:v>
                </c:pt>
                <c:pt idx="4955">
                  <c:v>0.86978036233563727</c:v>
                </c:pt>
                <c:pt idx="4956">
                  <c:v>0.86965514504057551</c:v>
                </c:pt>
                <c:pt idx="4957">
                  <c:v>0.86965036484324698</c:v>
                </c:pt>
                <c:pt idx="4958">
                  <c:v>0.86956515352361607</c:v>
                </c:pt>
                <c:pt idx="4959">
                  <c:v>0.86949247694118559</c:v>
                </c:pt>
                <c:pt idx="4960">
                  <c:v>0.86945768475307184</c:v>
                </c:pt>
                <c:pt idx="4961">
                  <c:v>0.86944187208153734</c:v>
                </c:pt>
                <c:pt idx="4962">
                  <c:v>0.86942371347332525</c:v>
                </c:pt>
                <c:pt idx="4963">
                  <c:v>0.86933547563183566</c:v>
                </c:pt>
                <c:pt idx="4964">
                  <c:v>0.86925490630720448</c:v>
                </c:pt>
                <c:pt idx="4965">
                  <c:v>0.86925094486987764</c:v>
                </c:pt>
                <c:pt idx="4966">
                  <c:v>0.86920840528133425</c:v>
                </c:pt>
                <c:pt idx="4967">
                  <c:v>0.86920569924747237</c:v>
                </c:pt>
                <c:pt idx="4968">
                  <c:v>0.86919745599220666</c:v>
                </c:pt>
                <c:pt idx="4969">
                  <c:v>0.86913656327985023</c:v>
                </c:pt>
                <c:pt idx="4970">
                  <c:v>0.86908165171898355</c:v>
                </c:pt>
                <c:pt idx="4971">
                  <c:v>0.869067219880576</c:v>
                </c:pt>
                <c:pt idx="4972">
                  <c:v>0.86906223379214487</c:v>
                </c:pt>
                <c:pt idx="4973">
                  <c:v>0.86903667217913627</c:v>
                </c:pt>
                <c:pt idx="4974">
                  <c:v>0.86897592209092334</c:v>
                </c:pt>
                <c:pt idx="4975">
                  <c:v>0.86891963564116381</c:v>
                </c:pt>
                <c:pt idx="4976">
                  <c:v>0.86885805361354451</c:v>
                </c:pt>
                <c:pt idx="4977">
                  <c:v>0.86881010886146692</c:v>
                </c:pt>
                <c:pt idx="4978">
                  <c:v>0.86870188244354063</c:v>
                </c:pt>
                <c:pt idx="4979">
                  <c:v>0.86867989853570471</c:v>
                </c:pt>
                <c:pt idx="4980">
                  <c:v>0.86867844100845981</c:v>
                </c:pt>
                <c:pt idx="4981">
                  <c:v>0.86859473922946262</c:v>
                </c:pt>
                <c:pt idx="4982">
                  <c:v>0.86857823988970584</c:v>
                </c:pt>
                <c:pt idx="4983">
                  <c:v>0.86849057446819455</c:v>
                </c:pt>
                <c:pt idx="4984">
                  <c:v>0.86843853393704096</c:v>
                </c:pt>
                <c:pt idx="4985">
                  <c:v>0.86827307869594372</c:v>
                </c:pt>
                <c:pt idx="4986">
                  <c:v>0.86816013344607923</c:v>
                </c:pt>
                <c:pt idx="4987">
                  <c:v>0.86809959319446839</c:v>
                </c:pt>
                <c:pt idx="4988">
                  <c:v>0.86807323236802625</c:v>
                </c:pt>
                <c:pt idx="4989">
                  <c:v>0.86804593903363159</c:v>
                </c:pt>
                <c:pt idx="4990">
                  <c:v>0.86799245904193956</c:v>
                </c:pt>
                <c:pt idx="4991">
                  <c:v>0.86797737663906138</c:v>
                </c:pt>
                <c:pt idx="4992">
                  <c:v>0.86790628187774643</c:v>
                </c:pt>
                <c:pt idx="4993">
                  <c:v>0.86788261830428048</c:v>
                </c:pt>
                <c:pt idx="4994">
                  <c:v>0.86785510367099805</c:v>
                </c:pt>
                <c:pt idx="4995">
                  <c:v>0.86777352703812649</c:v>
                </c:pt>
                <c:pt idx="4996">
                  <c:v>0.86774729415810992</c:v>
                </c:pt>
                <c:pt idx="4997">
                  <c:v>0.86773907473714229</c:v>
                </c:pt>
                <c:pt idx="4998">
                  <c:v>0.86772428828822212</c:v>
                </c:pt>
                <c:pt idx="4999">
                  <c:v>0.86750055311339369</c:v>
                </c:pt>
                <c:pt idx="5000">
                  <c:v>0.86745827148730148</c:v>
                </c:pt>
                <c:pt idx="5001">
                  <c:v>0.8674256424821547</c:v>
                </c:pt>
                <c:pt idx="5002">
                  <c:v>0.86742109914723664</c:v>
                </c:pt>
                <c:pt idx="5003">
                  <c:v>0.86741369449444949</c:v>
                </c:pt>
                <c:pt idx="5004">
                  <c:v>0.86733092810497781</c:v>
                </c:pt>
                <c:pt idx="5005">
                  <c:v>0.86729509626116075</c:v>
                </c:pt>
                <c:pt idx="5006">
                  <c:v>0.86728268521656338</c:v>
                </c:pt>
                <c:pt idx="5007">
                  <c:v>0.86713645628817626</c:v>
                </c:pt>
                <c:pt idx="5008">
                  <c:v>0.86709302172671532</c:v>
                </c:pt>
                <c:pt idx="5009">
                  <c:v>0.867008231263804</c:v>
                </c:pt>
                <c:pt idx="5010">
                  <c:v>0.86700770708395802</c:v>
                </c:pt>
                <c:pt idx="5011">
                  <c:v>0.86700639326956219</c:v>
                </c:pt>
                <c:pt idx="5012">
                  <c:v>0.86690415377822216</c:v>
                </c:pt>
                <c:pt idx="5013">
                  <c:v>0.86680862021104932</c:v>
                </c:pt>
                <c:pt idx="5014">
                  <c:v>0.86675219205197074</c:v>
                </c:pt>
                <c:pt idx="5015">
                  <c:v>0.86666741142357806</c:v>
                </c:pt>
                <c:pt idx="5016">
                  <c:v>0.86665820804936178</c:v>
                </c:pt>
                <c:pt idx="5017">
                  <c:v>0.86656469366833477</c:v>
                </c:pt>
                <c:pt idx="5018">
                  <c:v>0.8665635944234914</c:v>
                </c:pt>
                <c:pt idx="5019">
                  <c:v>0.86656208315612437</c:v>
                </c:pt>
                <c:pt idx="5020">
                  <c:v>0.86645381663365484</c:v>
                </c:pt>
                <c:pt idx="5021">
                  <c:v>0.86643938144574362</c:v>
                </c:pt>
                <c:pt idx="5022">
                  <c:v>0.86633975243814509</c:v>
                </c:pt>
                <c:pt idx="5023">
                  <c:v>0.86633507945084853</c:v>
                </c:pt>
                <c:pt idx="5024">
                  <c:v>0.86630862882767601</c:v>
                </c:pt>
                <c:pt idx="5025">
                  <c:v>0.86628982329581738</c:v>
                </c:pt>
                <c:pt idx="5026">
                  <c:v>0.86626422277222836</c:v>
                </c:pt>
                <c:pt idx="5027">
                  <c:v>0.86619563352202611</c:v>
                </c:pt>
                <c:pt idx="5028">
                  <c:v>0.86614727869610686</c:v>
                </c:pt>
                <c:pt idx="5029">
                  <c:v>0.86613007263990227</c:v>
                </c:pt>
                <c:pt idx="5030">
                  <c:v>0.86610511567139881</c:v>
                </c:pt>
                <c:pt idx="5031">
                  <c:v>0.86609366471069871</c:v>
                </c:pt>
                <c:pt idx="5032">
                  <c:v>0.86609241311128704</c:v>
                </c:pt>
                <c:pt idx="5033">
                  <c:v>0.86604807261580019</c:v>
                </c:pt>
                <c:pt idx="5034">
                  <c:v>0.86601880737779668</c:v>
                </c:pt>
                <c:pt idx="5035">
                  <c:v>0.86592224844529786</c:v>
                </c:pt>
                <c:pt idx="5036">
                  <c:v>0.86590153304146233</c:v>
                </c:pt>
                <c:pt idx="5037">
                  <c:v>0.86579911874593896</c:v>
                </c:pt>
                <c:pt idx="5038">
                  <c:v>0.86579735975393446</c:v>
                </c:pt>
                <c:pt idx="5039">
                  <c:v>0.86565166166362317</c:v>
                </c:pt>
                <c:pt idx="5040">
                  <c:v>0.8656461708949823</c:v>
                </c:pt>
                <c:pt idx="5041">
                  <c:v>0.86563275852763388</c:v>
                </c:pt>
                <c:pt idx="5042">
                  <c:v>0.86560324055596305</c:v>
                </c:pt>
                <c:pt idx="5043">
                  <c:v>0.86556385314542483</c:v>
                </c:pt>
                <c:pt idx="5044">
                  <c:v>0.86556113682184754</c:v>
                </c:pt>
                <c:pt idx="5045">
                  <c:v>0.86552718235523141</c:v>
                </c:pt>
                <c:pt idx="5046">
                  <c:v>0.86546894148284315</c:v>
                </c:pt>
                <c:pt idx="5047">
                  <c:v>0.86544677658625502</c:v>
                </c:pt>
                <c:pt idx="5048">
                  <c:v>0.86543115292992201</c:v>
                </c:pt>
                <c:pt idx="5049">
                  <c:v>0.86541948214227615</c:v>
                </c:pt>
                <c:pt idx="5050">
                  <c:v>0.86536201313601413</c:v>
                </c:pt>
                <c:pt idx="5051">
                  <c:v>0.86529396979858042</c:v>
                </c:pt>
                <c:pt idx="5052">
                  <c:v>0.86527518578120788</c:v>
                </c:pt>
                <c:pt idx="5053">
                  <c:v>0.865237461231677</c:v>
                </c:pt>
                <c:pt idx="5054">
                  <c:v>0.86520115630583427</c:v>
                </c:pt>
                <c:pt idx="5055">
                  <c:v>0.86519426392706988</c:v>
                </c:pt>
                <c:pt idx="5056">
                  <c:v>0.86516470452664063</c:v>
                </c:pt>
                <c:pt idx="5057">
                  <c:v>0.86513543779124957</c:v>
                </c:pt>
                <c:pt idx="5058">
                  <c:v>0.86512844985846737</c:v>
                </c:pt>
                <c:pt idx="5059">
                  <c:v>0.86510836446744754</c:v>
                </c:pt>
                <c:pt idx="5060">
                  <c:v>0.86504756814182393</c:v>
                </c:pt>
                <c:pt idx="5061">
                  <c:v>0.86498515489547212</c:v>
                </c:pt>
                <c:pt idx="5062">
                  <c:v>0.86487829345850997</c:v>
                </c:pt>
                <c:pt idx="5063">
                  <c:v>0.86487436469648871</c:v>
                </c:pt>
                <c:pt idx="5064">
                  <c:v>0.86484421141085321</c:v>
                </c:pt>
                <c:pt idx="5065">
                  <c:v>0.86481079354296064</c:v>
                </c:pt>
                <c:pt idx="5066">
                  <c:v>0.86479341172680413</c:v>
                </c:pt>
                <c:pt idx="5067">
                  <c:v>0.86477033740977949</c:v>
                </c:pt>
                <c:pt idx="5068">
                  <c:v>0.86470098253497074</c:v>
                </c:pt>
                <c:pt idx="5069">
                  <c:v>0.86464186714323654</c:v>
                </c:pt>
                <c:pt idx="5070">
                  <c:v>0.86462592175878972</c:v>
                </c:pt>
                <c:pt idx="5071">
                  <c:v>0.8646134874920961</c:v>
                </c:pt>
                <c:pt idx="5072">
                  <c:v>0.86460170669043623</c:v>
                </c:pt>
                <c:pt idx="5073">
                  <c:v>0.86458888530445843</c:v>
                </c:pt>
                <c:pt idx="5074">
                  <c:v>0.86446085859850919</c:v>
                </c:pt>
                <c:pt idx="5075">
                  <c:v>0.86439376189010741</c:v>
                </c:pt>
                <c:pt idx="5076">
                  <c:v>0.86437321432805392</c:v>
                </c:pt>
                <c:pt idx="5077">
                  <c:v>0.86432588286117606</c:v>
                </c:pt>
                <c:pt idx="5078">
                  <c:v>0.86423306687851942</c:v>
                </c:pt>
                <c:pt idx="5079">
                  <c:v>0.86412653079422952</c:v>
                </c:pt>
                <c:pt idx="5080">
                  <c:v>0.86412171792829695</c:v>
                </c:pt>
                <c:pt idx="5081">
                  <c:v>0.86409766905537777</c:v>
                </c:pt>
                <c:pt idx="5082">
                  <c:v>0.86408761305083648</c:v>
                </c:pt>
                <c:pt idx="5083">
                  <c:v>0.86407306143024842</c:v>
                </c:pt>
                <c:pt idx="5084">
                  <c:v>0.8640454368174727</c:v>
                </c:pt>
                <c:pt idx="5085">
                  <c:v>0.86399649160879632</c:v>
                </c:pt>
                <c:pt idx="5086">
                  <c:v>0.86388460002337908</c:v>
                </c:pt>
                <c:pt idx="5087">
                  <c:v>0.86377144357865532</c:v>
                </c:pt>
                <c:pt idx="5088">
                  <c:v>0.86369737710125094</c:v>
                </c:pt>
                <c:pt idx="5089">
                  <c:v>0.86363234317236603</c:v>
                </c:pt>
                <c:pt idx="5090">
                  <c:v>0.8635528103064255</c:v>
                </c:pt>
                <c:pt idx="5091">
                  <c:v>0.86353278089840613</c:v>
                </c:pt>
                <c:pt idx="5092">
                  <c:v>0.86351902314088813</c:v>
                </c:pt>
                <c:pt idx="5093">
                  <c:v>0.86350663021105589</c:v>
                </c:pt>
                <c:pt idx="5094">
                  <c:v>0.86343017808663836</c:v>
                </c:pt>
                <c:pt idx="5095">
                  <c:v>0.86340764138550885</c:v>
                </c:pt>
                <c:pt idx="5096">
                  <c:v>0.86338159258697411</c:v>
                </c:pt>
                <c:pt idx="5097">
                  <c:v>0.86332914820605355</c:v>
                </c:pt>
                <c:pt idx="5098">
                  <c:v>0.86321777220850116</c:v>
                </c:pt>
                <c:pt idx="5099">
                  <c:v>0.8631323359751204</c:v>
                </c:pt>
                <c:pt idx="5100">
                  <c:v>0.86306455029284024</c:v>
                </c:pt>
                <c:pt idx="5101">
                  <c:v>0.86302515176626349</c:v>
                </c:pt>
                <c:pt idx="5102">
                  <c:v>0.8630244564422026</c:v>
                </c:pt>
                <c:pt idx="5103">
                  <c:v>0.86295149972931606</c:v>
                </c:pt>
                <c:pt idx="5104">
                  <c:v>0.86294714707234821</c:v>
                </c:pt>
                <c:pt idx="5105">
                  <c:v>0.86293132690695251</c:v>
                </c:pt>
                <c:pt idx="5106">
                  <c:v>0.86289782104878243</c:v>
                </c:pt>
                <c:pt idx="5107">
                  <c:v>0.8627433325945626</c:v>
                </c:pt>
                <c:pt idx="5108">
                  <c:v>0.86270870725970361</c:v>
                </c:pt>
                <c:pt idx="5109">
                  <c:v>0.86254478299210391</c:v>
                </c:pt>
                <c:pt idx="5110">
                  <c:v>0.86254372667910451</c:v>
                </c:pt>
                <c:pt idx="5111">
                  <c:v>0.862517636125259</c:v>
                </c:pt>
                <c:pt idx="5112">
                  <c:v>0.8625080709860653</c:v>
                </c:pt>
                <c:pt idx="5113">
                  <c:v>0.86247103615871512</c:v>
                </c:pt>
                <c:pt idx="5114">
                  <c:v>0.86246669717673741</c:v>
                </c:pt>
                <c:pt idx="5115">
                  <c:v>0.86242058433074853</c:v>
                </c:pt>
                <c:pt idx="5116">
                  <c:v>0.86238162257090334</c:v>
                </c:pt>
                <c:pt idx="5117">
                  <c:v>0.86234469506048383</c:v>
                </c:pt>
                <c:pt idx="5118">
                  <c:v>0.86233813142123283</c:v>
                </c:pt>
                <c:pt idx="5119">
                  <c:v>0.86230088613659839</c:v>
                </c:pt>
                <c:pt idx="5120">
                  <c:v>0.86227341640142752</c:v>
                </c:pt>
                <c:pt idx="5121">
                  <c:v>0.86224838815661853</c:v>
                </c:pt>
                <c:pt idx="5122">
                  <c:v>0.86224796732918163</c:v>
                </c:pt>
                <c:pt idx="5123">
                  <c:v>0.86219849521982306</c:v>
                </c:pt>
                <c:pt idx="5124">
                  <c:v>0.86215287556324427</c:v>
                </c:pt>
                <c:pt idx="5125">
                  <c:v>0.86215004014091257</c:v>
                </c:pt>
                <c:pt idx="5126">
                  <c:v>0.86207364532880026</c:v>
                </c:pt>
                <c:pt idx="5127">
                  <c:v>0.86200576807700335</c:v>
                </c:pt>
                <c:pt idx="5128">
                  <c:v>0.86200352805589264</c:v>
                </c:pt>
                <c:pt idx="5129">
                  <c:v>0.86197350868587286</c:v>
                </c:pt>
                <c:pt idx="5130">
                  <c:v>0.86180110358862849</c:v>
                </c:pt>
                <c:pt idx="5131">
                  <c:v>0.8617595505285579</c:v>
                </c:pt>
                <c:pt idx="5132">
                  <c:v>0.86169482324413671</c:v>
                </c:pt>
                <c:pt idx="5133">
                  <c:v>0.86150353076839048</c:v>
                </c:pt>
                <c:pt idx="5134">
                  <c:v>0.86127287212171055</c:v>
                </c:pt>
                <c:pt idx="5135">
                  <c:v>0.86126921060627193</c:v>
                </c:pt>
                <c:pt idx="5136">
                  <c:v>0.86118800625479297</c:v>
                </c:pt>
                <c:pt idx="5137">
                  <c:v>0.861177239806867</c:v>
                </c:pt>
                <c:pt idx="5138">
                  <c:v>0.86116438139131002</c:v>
                </c:pt>
                <c:pt idx="5139">
                  <c:v>0.86113826984573139</c:v>
                </c:pt>
                <c:pt idx="5140">
                  <c:v>0.86111417951755753</c:v>
                </c:pt>
                <c:pt idx="5141">
                  <c:v>0.86103428010697036</c:v>
                </c:pt>
                <c:pt idx="5142">
                  <c:v>0.86092819652799257</c:v>
                </c:pt>
                <c:pt idx="5143">
                  <c:v>0.86091963178561592</c:v>
                </c:pt>
                <c:pt idx="5144">
                  <c:v>0.86089224384273633</c:v>
                </c:pt>
                <c:pt idx="5145">
                  <c:v>0.86087382978856131</c:v>
                </c:pt>
                <c:pt idx="5146">
                  <c:v>0.86076642882149179</c:v>
                </c:pt>
                <c:pt idx="5147">
                  <c:v>0.86074389714760036</c:v>
                </c:pt>
                <c:pt idx="5148">
                  <c:v>0.8607384265450132</c:v>
                </c:pt>
                <c:pt idx="5149">
                  <c:v>0.86071983671632457</c:v>
                </c:pt>
                <c:pt idx="5150">
                  <c:v>0.86071230760261197</c:v>
                </c:pt>
                <c:pt idx="5151">
                  <c:v>0.86066475648977203</c:v>
                </c:pt>
                <c:pt idx="5152">
                  <c:v>0.86064660761745537</c:v>
                </c:pt>
                <c:pt idx="5153">
                  <c:v>0.86058886282134872</c:v>
                </c:pt>
                <c:pt idx="5154">
                  <c:v>0.86054120883203866</c:v>
                </c:pt>
                <c:pt idx="5155">
                  <c:v>0.86052975974899482</c:v>
                </c:pt>
                <c:pt idx="5156">
                  <c:v>0.86046823080727564</c:v>
                </c:pt>
                <c:pt idx="5157">
                  <c:v>0.86043570805521841</c:v>
                </c:pt>
                <c:pt idx="5158">
                  <c:v>0.86041770897475367</c:v>
                </c:pt>
                <c:pt idx="5159">
                  <c:v>0.86040671272382918</c:v>
                </c:pt>
                <c:pt idx="5160">
                  <c:v>0.86035744232657063</c:v>
                </c:pt>
                <c:pt idx="5161">
                  <c:v>0.860293624826305</c:v>
                </c:pt>
                <c:pt idx="5162">
                  <c:v>0.86019009304453931</c:v>
                </c:pt>
                <c:pt idx="5163">
                  <c:v>0.86018633940852818</c:v>
                </c:pt>
                <c:pt idx="5164">
                  <c:v>0.86012619621485564</c:v>
                </c:pt>
                <c:pt idx="5165">
                  <c:v>0.86011238696615344</c:v>
                </c:pt>
                <c:pt idx="5166">
                  <c:v>0.86010755609194611</c:v>
                </c:pt>
                <c:pt idx="5167">
                  <c:v>0.86008619988101653</c:v>
                </c:pt>
                <c:pt idx="5168">
                  <c:v>0.86005775409410523</c:v>
                </c:pt>
                <c:pt idx="5169">
                  <c:v>0.86005145720225784</c:v>
                </c:pt>
                <c:pt idx="5170">
                  <c:v>0.86004499668413559</c:v>
                </c:pt>
                <c:pt idx="5171">
                  <c:v>0.86001639762839555</c:v>
                </c:pt>
                <c:pt idx="5172">
                  <c:v>0.85993302424905493</c:v>
                </c:pt>
                <c:pt idx="5173">
                  <c:v>0.85990172736691106</c:v>
                </c:pt>
                <c:pt idx="5174">
                  <c:v>0.85988905918671399</c:v>
                </c:pt>
                <c:pt idx="5175">
                  <c:v>0.85984938907302189</c:v>
                </c:pt>
                <c:pt idx="5176">
                  <c:v>0.85980322301696011</c:v>
                </c:pt>
                <c:pt idx="5177">
                  <c:v>0.85974771371705083</c:v>
                </c:pt>
                <c:pt idx="5178">
                  <c:v>0.8597289465962441</c:v>
                </c:pt>
                <c:pt idx="5179">
                  <c:v>0.85972826636675403</c:v>
                </c:pt>
                <c:pt idx="5180">
                  <c:v>0.85970846364936582</c:v>
                </c:pt>
                <c:pt idx="5181">
                  <c:v>0.85967796359919746</c:v>
                </c:pt>
                <c:pt idx="5182">
                  <c:v>0.85965748537092102</c:v>
                </c:pt>
                <c:pt idx="5183">
                  <c:v>0.85961886452590475</c:v>
                </c:pt>
                <c:pt idx="5184">
                  <c:v>0.85958969738475954</c:v>
                </c:pt>
                <c:pt idx="5185">
                  <c:v>0.85956374737394958</c:v>
                </c:pt>
                <c:pt idx="5186">
                  <c:v>0.8595116582817337</c:v>
                </c:pt>
                <c:pt idx="5187">
                  <c:v>0.85949131872940687</c:v>
                </c:pt>
                <c:pt idx="5188">
                  <c:v>0.85947829954004773</c:v>
                </c:pt>
                <c:pt idx="5189">
                  <c:v>0.85947492658194169</c:v>
                </c:pt>
                <c:pt idx="5190">
                  <c:v>0.85925594424038765</c:v>
                </c:pt>
                <c:pt idx="5191">
                  <c:v>0.85924523091449101</c:v>
                </c:pt>
                <c:pt idx="5192">
                  <c:v>0.85921671455692294</c:v>
                </c:pt>
                <c:pt idx="5193">
                  <c:v>0.85920394302962666</c:v>
                </c:pt>
                <c:pt idx="5194">
                  <c:v>0.85916791913530055</c:v>
                </c:pt>
                <c:pt idx="5195">
                  <c:v>0.8591064374089511</c:v>
                </c:pt>
                <c:pt idx="5196">
                  <c:v>0.85909344641178309</c:v>
                </c:pt>
                <c:pt idx="5197">
                  <c:v>0.85902268670054249</c:v>
                </c:pt>
                <c:pt idx="5198">
                  <c:v>0.85901373104430601</c:v>
                </c:pt>
                <c:pt idx="5199">
                  <c:v>0.85900297236998846</c:v>
                </c:pt>
                <c:pt idx="5200">
                  <c:v>0.85889574474486519</c:v>
                </c:pt>
                <c:pt idx="5201">
                  <c:v>0.85880853605059082</c:v>
                </c:pt>
                <c:pt idx="5202">
                  <c:v>0.8587409447145794</c:v>
                </c:pt>
                <c:pt idx="5203">
                  <c:v>0.85873801628650337</c:v>
                </c:pt>
                <c:pt idx="5204">
                  <c:v>0.85872888655774415</c:v>
                </c:pt>
                <c:pt idx="5205">
                  <c:v>0.85864394119300558</c:v>
                </c:pt>
                <c:pt idx="5206">
                  <c:v>0.85862467286608024</c:v>
                </c:pt>
                <c:pt idx="5207">
                  <c:v>0.85861605458823065</c:v>
                </c:pt>
                <c:pt idx="5208">
                  <c:v>0.85858526573192506</c:v>
                </c:pt>
                <c:pt idx="5209">
                  <c:v>0.85852661132812502</c:v>
                </c:pt>
                <c:pt idx="5210">
                  <c:v>0.8585250975274159</c:v>
                </c:pt>
                <c:pt idx="5211">
                  <c:v>0.85849314410904654</c:v>
                </c:pt>
                <c:pt idx="5212">
                  <c:v>0.85848951418851638</c:v>
                </c:pt>
                <c:pt idx="5213">
                  <c:v>0.858478002242968</c:v>
                </c:pt>
                <c:pt idx="5214">
                  <c:v>0.85845345624688851</c:v>
                </c:pt>
                <c:pt idx="5215">
                  <c:v>0.85840380080593592</c:v>
                </c:pt>
                <c:pt idx="5216">
                  <c:v>0.85839729445658908</c:v>
                </c:pt>
                <c:pt idx="5217">
                  <c:v>0.85838082449776787</c:v>
                </c:pt>
                <c:pt idx="5218">
                  <c:v>0.85835461261282731</c:v>
                </c:pt>
                <c:pt idx="5219">
                  <c:v>0.85833451298767549</c:v>
                </c:pt>
                <c:pt idx="5220">
                  <c:v>0.85829858880511223</c:v>
                </c:pt>
                <c:pt idx="5221">
                  <c:v>0.85820443966819127</c:v>
                </c:pt>
                <c:pt idx="5222">
                  <c:v>0.85813954069395582</c:v>
                </c:pt>
                <c:pt idx="5223">
                  <c:v>0.85813716547850105</c:v>
                </c:pt>
                <c:pt idx="5224">
                  <c:v>0.85809128197248097</c:v>
                </c:pt>
                <c:pt idx="5225">
                  <c:v>0.85800267181605794</c:v>
                </c:pt>
                <c:pt idx="5226">
                  <c:v>0.85799035430938431</c:v>
                </c:pt>
                <c:pt idx="5227">
                  <c:v>0.85798813918208416</c:v>
                </c:pt>
                <c:pt idx="5228">
                  <c:v>0.85797144052933672</c:v>
                </c:pt>
                <c:pt idx="5229">
                  <c:v>0.85796888215013123</c:v>
                </c:pt>
                <c:pt idx="5230">
                  <c:v>0.85794922338704893</c:v>
                </c:pt>
                <c:pt idx="5231">
                  <c:v>0.85794767741801159</c:v>
                </c:pt>
                <c:pt idx="5232">
                  <c:v>0.8579248852460909</c:v>
                </c:pt>
                <c:pt idx="5233">
                  <c:v>0.85789709858736174</c:v>
                </c:pt>
                <c:pt idx="5234">
                  <c:v>0.85777571757984583</c:v>
                </c:pt>
                <c:pt idx="5235">
                  <c:v>0.85768909801136362</c:v>
                </c:pt>
                <c:pt idx="5236">
                  <c:v>0.85766397314133991</c:v>
                </c:pt>
                <c:pt idx="5237">
                  <c:v>0.85764023996700711</c:v>
                </c:pt>
                <c:pt idx="5238">
                  <c:v>0.85762912357267362</c:v>
                </c:pt>
                <c:pt idx="5239">
                  <c:v>0.85755549747588911</c:v>
                </c:pt>
                <c:pt idx="5240">
                  <c:v>0.85754615423835656</c:v>
                </c:pt>
                <c:pt idx="5241">
                  <c:v>0.85754350726113937</c:v>
                </c:pt>
                <c:pt idx="5242">
                  <c:v>0.85747534381456614</c:v>
                </c:pt>
                <c:pt idx="5243">
                  <c:v>0.85743491823889706</c:v>
                </c:pt>
                <c:pt idx="5244">
                  <c:v>0.85742929170948001</c:v>
                </c:pt>
                <c:pt idx="5245">
                  <c:v>0.85739673815275497</c:v>
                </c:pt>
                <c:pt idx="5246">
                  <c:v>0.85738958814830779</c:v>
                </c:pt>
                <c:pt idx="5247">
                  <c:v>0.85736805562642882</c:v>
                </c:pt>
                <c:pt idx="5248">
                  <c:v>0.85734418155485681</c:v>
                </c:pt>
                <c:pt idx="5249">
                  <c:v>0.85722782082964877</c:v>
                </c:pt>
                <c:pt idx="5250">
                  <c:v>0.85715568347361604</c:v>
                </c:pt>
                <c:pt idx="5251">
                  <c:v>0.85714640044731782</c:v>
                </c:pt>
                <c:pt idx="5252">
                  <c:v>0.85701192476286991</c:v>
                </c:pt>
                <c:pt idx="5253">
                  <c:v>0.85698115519378271</c:v>
                </c:pt>
                <c:pt idx="5254">
                  <c:v>0.85694965241548415</c:v>
                </c:pt>
                <c:pt idx="5255">
                  <c:v>0.85688265897421689</c:v>
                </c:pt>
                <c:pt idx="5256">
                  <c:v>0.85678615817775972</c:v>
                </c:pt>
                <c:pt idx="5257">
                  <c:v>0.85667088674214076</c:v>
                </c:pt>
                <c:pt idx="5258">
                  <c:v>0.85657659750933579</c:v>
                </c:pt>
                <c:pt idx="5259">
                  <c:v>0.85656189116188453</c:v>
                </c:pt>
                <c:pt idx="5260">
                  <c:v>0.85655197822281715</c:v>
                </c:pt>
                <c:pt idx="5261">
                  <c:v>0.85643755697933555</c:v>
                </c:pt>
                <c:pt idx="5262">
                  <c:v>0.85642655490937969</c:v>
                </c:pt>
                <c:pt idx="5263">
                  <c:v>0.85642139695864372</c:v>
                </c:pt>
                <c:pt idx="5264">
                  <c:v>0.85639372581192152</c:v>
                </c:pt>
                <c:pt idx="5265">
                  <c:v>0.85636117653393762</c:v>
                </c:pt>
                <c:pt idx="5266">
                  <c:v>0.85627605941061691</c:v>
                </c:pt>
                <c:pt idx="5267">
                  <c:v>0.85627274618410432</c:v>
                </c:pt>
                <c:pt idx="5268">
                  <c:v>0.85620748880026221</c:v>
                </c:pt>
                <c:pt idx="5269">
                  <c:v>0.85615309079488122</c:v>
                </c:pt>
                <c:pt idx="5270">
                  <c:v>0.85611321141879815</c:v>
                </c:pt>
                <c:pt idx="5271">
                  <c:v>0.85610929687500004</c:v>
                </c:pt>
                <c:pt idx="5272">
                  <c:v>0.85604186627849843</c:v>
                </c:pt>
                <c:pt idx="5273">
                  <c:v>0.85603236518929815</c:v>
                </c:pt>
                <c:pt idx="5274">
                  <c:v>0.85601340581093466</c:v>
                </c:pt>
                <c:pt idx="5275">
                  <c:v>0.85598183466848787</c:v>
                </c:pt>
                <c:pt idx="5276">
                  <c:v>0.85595484164798208</c:v>
                </c:pt>
                <c:pt idx="5277">
                  <c:v>0.85591150020096463</c:v>
                </c:pt>
                <c:pt idx="5278">
                  <c:v>0.85590194392781227</c:v>
                </c:pt>
                <c:pt idx="5279">
                  <c:v>0.85586682434445771</c:v>
                </c:pt>
                <c:pt idx="5280">
                  <c:v>0.85584842929071803</c:v>
                </c:pt>
                <c:pt idx="5281">
                  <c:v>0.855844023263999</c:v>
                </c:pt>
                <c:pt idx="5282">
                  <c:v>0.85580249338507242</c:v>
                </c:pt>
                <c:pt idx="5283">
                  <c:v>0.85574708931177046</c:v>
                </c:pt>
                <c:pt idx="5284">
                  <c:v>0.85572672104382552</c:v>
                </c:pt>
                <c:pt idx="5285">
                  <c:v>0.85568734690629311</c:v>
                </c:pt>
                <c:pt idx="5286">
                  <c:v>0.85568073017562196</c:v>
                </c:pt>
                <c:pt idx="5287">
                  <c:v>0.85568044592365688</c:v>
                </c:pt>
                <c:pt idx="5288">
                  <c:v>0.85565737348494653</c:v>
                </c:pt>
                <c:pt idx="5289">
                  <c:v>0.85564089068990135</c:v>
                </c:pt>
                <c:pt idx="5290">
                  <c:v>0.85563057819756194</c:v>
                </c:pt>
                <c:pt idx="5291">
                  <c:v>0.85561765595544514</c:v>
                </c:pt>
                <c:pt idx="5292">
                  <c:v>0.85554414884726537</c:v>
                </c:pt>
                <c:pt idx="5293">
                  <c:v>0.85553508427350089</c:v>
                </c:pt>
                <c:pt idx="5294">
                  <c:v>0.85550699701302624</c:v>
                </c:pt>
                <c:pt idx="5295">
                  <c:v>0.85549793803824725</c:v>
                </c:pt>
                <c:pt idx="5296">
                  <c:v>0.85547664369226328</c:v>
                </c:pt>
                <c:pt idx="5297">
                  <c:v>0.85545271020339952</c:v>
                </c:pt>
                <c:pt idx="5298">
                  <c:v>0.85542890921489567</c:v>
                </c:pt>
                <c:pt idx="5299">
                  <c:v>0.85531920369774306</c:v>
                </c:pt>
                <c:pt idx="5300">
                  <c:v>0.85521208389945658</c:v>
                </c:pt>
                <c:pt idx="5301">
                  <c:v>0.85516073537427328</c:v>
                </c:pt>
                <c:pt idx="5302">
                  <c:v>0.85511383819827869</c:v>
                </c:pt>
                <c:pt idx="5303">
                  <c:v>0.8550524943394604</c:v>
                </c:pt>
                <c:pt idx="5304">
                  <c:v>0.85504511138217454</c:v>
                </c:pt>
                <c:pt idx="5305">
                  <c:v>0.85503574916294645</c:v>
                </c:pt>
                <c:pt idx="5306">
                  <c:v>0.85496962837971768</c:v>
                </c:pt>
                <c:pt idx="5307">
                  <c:v>0.85493921767293202</c:v>
                </c:pt>
                <c:pt idx="5308">
                  <c:v>0.85493433502265803</c:v>
                </c:pt>
                <c:pt idx="5309">
                  <c:v>0.85484619140624996</c:v>
                </c:pt>
                <c:pt idx="5310">
                  <c:v>0.85480568625710229</c:v>
                </c:pt>
                <c:pt idx="5311">
                  <c:v>0.8547826626121463</c:v>
                </c:pt>
                <c:pt idx="5312">
                  <c:v>0.85476027836247837</c:v>
                </c:pt>
                <c:pt idx="5313">
                  <c:v>0.85473737421205509</c:v>
                </c:pt>
                <c:pt idx="5314">
                  <c:v>0.85471543742017875</c:v>
                </c:pt>
                <c:pt idx="5315">
                  <c:v>0.85436685692449532</c:v>
                </c:pt>
                <c:pt idx="5316">
                  <c:v>0.85432449898561102</c:v>
                </c:pt>
                <c:pt idx="5317">
                  <c:v>0.85431499897652841</c:v>
                </c:pt>
                <c:pt idx="5318">
                  <c:v>0.85429946150274549</c:v>
                </c:pt>
                <c:pt idx="5319">
                  <c:v>0.85426375088071949</c:v>
                </c:pt>
                <c:pt idx="5320">
                  <c:v>0.85420350816990598</c:v>
                </c:pt>
                <c:pt idx="5321">
                  <c:v>0.85399671948681766</c:v>
                </c:pt>
                <c:pt idx="5322">
                  <c:v>0.85397768810967711</c:v>
                </c:pt>
                <c:pt idx="5323">
                  <c:v>0.8539329216068875</c:v>
                </c:pt>
                <c:pt idx="5324">
                  <c:v>0.8538900076561422</c:v>
                </c:pt>
                <c:pt idx="5325">
                  <c:v>0.8538836494614559</c:v>
                </c:pt>
                <c:pt idx="5326">
                  <c:v>0.8538836018733047</c:v>
                </c:pt>
                <c:pt idx="5327">
                  <c:v>0.85385823607041444</c:v>
                </c:pt>
                <c:pt idx="5328">
                  <c:v>0.85383352179276317</c:v>
                </c:pt>
                <c:pt idx="5329">
                  <c:v>0.85382933937823835</c:v>
                </c:pt>
                <c:pt idx="5330">
                  <c:v>0.85382393649527677</c:v>
                </c:pt>
                <c:pt idx="5331">
                  <c:v>0.85379296942418881</c:v>
                </c:pt>
                <c:pt idx="5332">
                  <c:v>0.85377761481567538</c:v>
                </c:pt>
                <c:pt idx="5333">
                  <c:v>0.85377652201655796</c:v>
                </c:pt>
                <c:pt idx="5334">
                  <c:v>0.85375607161279232</c:v>
                </c:pt>
                <c:pt idx="5335">
                  <c:v>0.85374493858911316</c:v>
                </c:pt>
                <c:pt idx="5336">
                  <c:v>0.85363072410388818</c:v>
                </c:pt>
                <c:pt idx="5337">
                  <c:v>0.85358598019832721</c:v>
                </c:pt>
                <c:pt idx="5338">
                  <c:v>0.8535699159400898</c:v>
                </c:pt>
                <c:pt idx="5339">
                  <c:v>0.85356651881514412</c:v>
                </c:pt>
                <c:pt idx="5340">
                  <c:v>0.85349038711000269</c:v>
                </c:pt>
                <c:pt idx="5341">
                  <c:v>0.85348874713302747</c:v>
                </c:pt>
                <c:pt idx="5342">
                  <c:v>0.8534681057874417</c:v>
                </c:pt>
                <c:pt idx="5343">
                  <c:v>0.85346708409926475</c:v>
                </c:pt>
                <c:pt idx="5344">
                  <c:v>0.8534514882728288</c:v>
                </c:pt>
                <c:pt idx="5345">
                  <c:v>0.85340543577734707</c:v>
                </c:pt>
                <c:pt idx="5346">
                  <c:v>0.85335640810551705</c:v>
                </c:pt>
                <c:pt idx="5347">
                  <c:v>0.85334693843482901</c:v>
                </c:pt>
                <c:pt idx="5348">
                  <c:v>0.85334578533561867</c:v>
                </c:pt>
                <c:pt idx="5349">
                  <c:v>0.8532680009789857</c:v>
                </c:pt>
                <c:pt idx="5350">
                  <c:v>0.85325499612940026</c:v>
                </c:pt>
                <c:pt idx="5351">
                  <c:v>0.85303189766839382</c:v>
                </c:pt>
                <c:pt idx="5352">
                  <c:v>0.85300846564597832</c:v>
                </c:pt>
                <c:pt idx="5353">
                  <c:v>0.85296192485324585</c:v>
                </c:pt>
                <c:pt idx="5354">
                  <c:v>0.85284964645965189</c:v>
                </c:pt>
                <c:pt idx="5355">
                  <c:v>0.85281738145352071</c:v>
                </c:pt>
                <c:pt idx="5356">
                  <c:v>0.85276400199961189</c:v>
                </c:pt>
                <c:pt idx="5357">
                  <c:v>0.85274268592495872</c:v>
                </c:pt>
                <c:pt idx="5358">
                  <c:v>0.85273161869776881</c:v>
                </c:pt>
                <c:pt idx="5359">
                  <c:v>0.85266516898268685</c:v>
                </c:pt>
                <c:pt idx="5360">
                  <c:v>0.85249447179572768</c:v>
                </c:pt>
                <c:pt idx="5361">
                  <c:v>0.85248950962202275</c:v>
                </c:pt>
                <c:pt idx="5362">
                  <c:v>0.85247283456213185</c:v>
                </c:pt>
                <c:pt idx="5363">
                  <c:v>0.85246891666802582</c:v>
                </c:pt>
                <c:pt idx="5364">
                  <c:v>0.85245851642576875</c:v>
                </c:pt>
                <c:pt idx="5365">
                  <c:v>0.85244567090973067</c:v>
                </c:pt>
                <c:pt idx="5366">
                  <c:v>0.85240896029379076</c:v>
                </c:pt>
                <c:pt idx="5367">
                  <c:v>0.85240699173403811</c:v>
                </c:pt>
                <c:pt idx="5368">
                  <c:v>0.85234830453134469</c:v>
                </c:pt>
                <c:pt idx="5369">
                  <c:v>0.85228439857219829</c:v>
                </c:pt>
                <c:pt idx="5370">
                  <c:v>0.85217628731632866</c:v>
                </c:pt>
                <c:pt idx="5371">
                  <c:v>0.85212429803329504</c:v>
                </c:pt>
                <c:pt idx="5372">
                  <c:v>0.85209732265840221</c:v>
                </c:pt>
                <c:pt idx="5373">
                  <c:v>0.85206071591254173</c:v>
                </c:pt>
                <c:pt idx="5374">
                  <c:v>0.85197410509995186</c:v>
                </c:pt>
                <c:pt idx="5375">
                  <c:v>0.85187493626705724</c:v>
                </c:pt>
                <c:pt idx="5376">
                  <c:v>0.8518262899395509</c:v>
                </c:pt>
                <c:pt idx="5377">
                  <c:v>0.85179770783184316</c:v>
                </c:pt>
                <c:pt idx="5378">
                  <c:v>0.85176878739594175</c:v>
                </c:pt>
                <c:pt idx="5379">
                  <c:v>0.85173876268846971</c:v>
                </c:pt>
                <c:pt idx="5380">
                  <c:v>0.85173741948570403</c:v>
                </c:pt>
                <c:pt idx="5381">
                  <c:v>0.85173255787111379</c:v>
                </c:pt>
                <c:pt idx="5382">
                  <c:v>0.85172168957598193</c:v>
                </c:pt>
                <c:pt idx="5383">
                  <c:v>0.85161578100432389</c:v>
                </c:pt>
                <c:pt idx="5384">
                  <c:v>0.85157390193293225</c:v>
                </c:pt>
                <c:pt idx="5385">
                  <c:v>0.85150998137718026</c:v>
                </c:pt>
                <c:pt idx="5386">
                  <c:v>0.85147427701138634</c:v>
                </c:pt>
                <c:pt idx="5387">
                  <c:v>0.85145382121904689</c:v>
                </c:pt>
                <c:pt idx="5388">
                  <c:v>0.85145370779247453</c:v>
                </c:pt>
                <c:pt idx="5389">
                  <c:v>0.85140287611219623</c:v>
                </c:pt>
                <c:pt idx="5390">
                  <c:v>0.85127678326596523</c:v>
                </c:pt>
                <c:pt idx="5391">
                  <c:v>0.8512006487165179</c:v>
                </c:pt>
                <c:pt idx="5392">
                  <c:v>0.85118231390338395</c:v>
                </c:pt>
                <c:pt idx="5393">
                  <c:v>0.85100153015116664</c:v>
                </c:pt>
                <c:pt idx="5394">
                  <c:v>0.85099096093256166</c:v>
                </c:pt>
                <c:pt idx="5395">
                  <c:v>0.85097793151285051</c:v>
                </c:pt>
                <c:pt idx="5396">
                  <c:v>0.85090669330797697</c:v>
                </c:pt>
                <c:pt idx="5397">
                  <c:v>0.8508294912484976</c:v>
                </c:pt>
                <c:pt idx="5398">
                  <c:v>0.85078536344578781</c:v>
                </c:pt>
                <c:pt idx="5399">
                  <c:v>0.85076530463381383</c:v>
                </c:pt>
                <c:pt idx="5400">
                  <c:v>0.85073613720213914</c:v>
                </c:pt>
                <c:pt idx="5401">
                  <c:v>0.85071692848386582</c:v>
                </c:pt>
                <c:pt idx="5402">
                  <c:v>0.85061670812603651</c:v>
                </c:pt>
                <c:pt idx="5403">
                  <c:v>0.85058972480070383</c:v>
                </c:pt>
                <c:pt idx="5404">
                  <c:v>0.85057153665595897</c:v>
                </c:pt>
                <c:pt idx="5405">
                  <c:v>0.85055123880231853</c:v>
                </c:pt>
                <c:pt idx="5406">
                  <c:v>0.85048516651031891</c:v>
                </c:pt>
                <c:pt idx="5407">
                  <c:v>0.85047915663722373</c:v>
                </c:pt>
                <c:pt idx="5408">
                  <c:v>0.85045330417412168</c:v>
                </c:pt>
                <c:pt idx="5409">
                  <c:v>0.85042439094235955</c:v>
                </c:pt>
                <c:pt idx="5410">
                  <c:v>0.85042199735471136</c:v>
                </c:pt>
                <c:pt idx="5411">
                  <c:v>0.85039809356924811</c:v>
                </c:pt>
                <c:pt idx="5412">
                  <c:v>0.85028130746142194</c:v>
                </c:pt>
                <c:pt idx="5413">
                  <c:v>0.85026459195720616</c:v>
                </c:pt>
                <c:pt idx="5414">
                  <c:v>0.85021008111034646</c:v>
                </c:pt>
                <c:pt idx="5415">
                  <c:v>0.85014782005264999</c:v>
                </c:pt>
                <c:pt idx="5416">
                  <c:v>0.85003223840146103</c:v>
                </c:pt>
                <c:pt idx="5417">
                  <c:v>0.85000575716227933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'[1]Panhandle Interface PI Data '!$F$1</c:f>
              <c:strCache>
                <c:ptCount val="1"/>
                <c:pt idx="0">
                  <c:v>90% marker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'[1]Panhandle Interface PI Data '!$F$2:$F$5419</c:f>
              <c:numCache>
                <c:formatCode>0%</c:formatCode>
                <c:ptCount val="5418"/>
                <c:pt idx="0">
                  <c:v>0.9</c:v>
                </c:pt>
                <c:pt idx="1">
                  <c:v>0.9</c:v>
                </c:pt>
                <c:pt idx="2">
                  <c:v>0.9</c:v>
                </c:pt>
                <c:pt idx="3">
                  <c:v>0.9</c:v>
                </c:pt>
                <c:pt idx="4">
                  <c:v>0.9</c:v>
                </c:pt>
                <c:pt idx="5">
                  <c:v>0.9</c:v>
                </c:pt>
                <c:pt idx="6">
                  <c:v>0.9</c:v>
                </c:pt>
                <c:pt idx="7">
                  <c:v>0.9</c:v>
                </c:pt>
                <c:pt idx="8">
                  <c:v>0.9</c:v>
                </c:pt>
                <c:pt idx="9">
                  <c:v>0.9</c:v>
                </c:pt>
                <c:pt idx="10">
                  <c:v>0.9</c:v>
                </c:pt>
                <c:pt idx="11">
                  <c:v>0.9</c:v>
                </c:pt>
                <c:pt idx="12">
                  <c:v>0.9</c:v>
                </c:pt>
                <c:pt idx="13">
                  <c:v>0.9</c:v>
                </c:pt>
                <c:pt idx="14">
                  <c:v>0.9</c:v>
                </c:pt>
                <c:pt idx="15">
                  <c:v>0.9</c:v>
                </c:pt>
                <c:pt idx="16">
                  <c:v>0.9</c:v>
                </c:pt>
                <c:pt idx="17">
                  <c:v>0.9</c:v>
                </c:pt>
                <c:pt idx="18">
                  <c:v>0.9</c:v>
                </c:pt>
                <c:pt idx="19">
                  <c:v>0.9</c:v>
                </c:pt>
                <c:pt idx="20">
                  <c:v>0.9</c:v>
                </c:pt>
                <c:pt idx="21">
                  <c:v>0.9</c:v>
                </c:pt>
                <c:pt idx="22">
                  <c:v>0.9</c:v>
                </c:pt>
                <c:pt idx="23">
                  <c:v>0.9</c:v>
                </c:pt>
                <c:pt idx="24">
                  <c:v>0.9</c:v>
                </c:pt>
                <c:pt idx="25">
                  <c:v>0.9</c:v>
                </c:pt>
                <c:pt idx="26">
                  <c:v>0.9</c:v>
                </c:pt>
                <c:pt idx="27">
                  <c:v>0.9</c:v>
                </c:pt>
                <c:pt idx="28">
                  <c:v>0.9</c:v>
                </c:pt>
                <c:pt idx="29">
                  <c:v>0.9</c:v>
                </c:pt>
                <c:pt idx="30">
                  <c:v>0.9</c:v>
                </c:pt>
                <c:pt idx="31">
                  <c:v>0.9</c:v>
                </c:pt>
                <c:pt idx="32">
                  <c:v>0.9</c:v>
                </c:pt>
                <c:pt idx="33">
                  <c:v>0.9</c:v>
                </c:pt>
                <c:pt idx="34">
                  <c:v>0.9</c:v>
                </c:pt>
                <c:pt idx="35">
                  <c:v>0.9</c:v>
                </c:pt>
                <c:pt idx="36">
                  <c:v>0.9</c:v>
                </c:pt>
                <c:pt idx="37">
                  <c:v>0.9</c:v>
                </c:pt>
                <c:pt idx="38">
                  <c:v>0.9</c:v>
                </c:pt>
                <c:pt idx="39">
                  <c:v>0.9</c:v>
                </c:pt>
                <c:pt idx="40">
                  <c:v>0.9</c:v>
                </c:pt>
                <c:pt idx="41">
                  <c:v>0.9</c:v>
                </c:pt>
                <c:pt idx="42">
                  <c:v>0.9</c:v>
                </c:pt>
                <c:pt idx="43">
                  <c:v>0.9</c:v>
                </c:pt>
                <c:pt idx="44">
                  <c:v>0.9</c:v>
                </c:pt>
                <c:pt idx="45">
                  <c:v>0.9</c:v>
                </c:pt>
                <c:pt idx="46">
                  <c:v>0.9</c:v>
                </c:pt>
                <c:pt idx="47">
                  <c:v>0.9</c:v>
                </c:pt>
                <c:pt idx="48">
                  <c:v>0.9</c:v>
                </c:pt>
                <c:pt idx="49">
                  <c:v>0.9</c:v>
                </c:pt>
                <c:pt idx="50">
                  <c:v>0.9</c:v>
                </c:pt>
                <c:pt idx="51">
                  <c:v>0.9</c:v>
                </c:pt>
                <c:pt idx="52">
                  <c:v>0.9</c:v>
                </c:pt>
                <c:pt idx="53">
                  <c:v>0.9</c:v>
                </c:pt>
                <c:pt idx="54">
                  <c:v>0.9</c:v>
                </c:pt>
                <c:pt idx="55">
                  <c:v>0.9</c:v>
                </c:pt>
                <c:pt idx="56">
                  <c:v>0.9</c:v>
                </c:pt>
                <c:pt idx="57">
                  <c:v>0.9</c:v>
                </c:pt>
                <c:pt idx="58">
                  <c:v>0.9</c:v>
                </c:pt>
                <c:pt idx="59">
                  <c:v>0.9</c:v>
                </c:pt>
                <c:pt idx="60">
                  <c:v>0.9</c:v>
                </c:pt>
                <c:pt idx="61">
                  <c:v>0.9</c:v>
                </c:pt>
                <c:pt idx="62">
                  <c:v>0.9</c:v>
                </c:pt>
                <c:pt idx="63">
                  <c:v>0.9</c:v>
                </c:pt>
                <c:pt idx="64">
                  <c:v>0.9</c:v>
                </c:pt>
                <c:pt idx="65">
                  <c:v>0.9</c:v>
                </c:pt>
                <c:pt idx="66">
                  <c:v>0.9</c:v>
                </c:pt>
                <c:pt idx="67">
                  <c:v>0.9</c:v>
                </c:pt>
                <c:pt idx="68">
                  <c:v>0.9</c:v>
                </c:pt>
                <c:pt idx="69">
                  <c:v>0.9</c:v>
                </c:pt>
                <c:pt idx="70">
                  <c:v>0.9</c:v>
                </c:pt>
                <c:pt idx="71">
                  <c:v>0.9</c:v>
                </c:pt>
                <c:pt idx="72">
                  <c:v>0.9</c:v>
                </c:pt>
                <c:pt idx="73">
                  <c:v>0.9</c:v>
                </c:pt>
                <c:pt idx="74">
                  <c:v>0.9</c:v>
                </c:pt>
                <c:pt idx="75">
                  <c:v>0.9</c:v>
                </c:pt>
                <c:pt idx="76">
                  <c:v>0.9</c:v>
                </c:pt>
                <c:pt idx="77">
                  <c:v>0.9</c:v>
                </c:pt>
                <c:pt idx="78">
                  <c:v>0.9</c:v>
                </c:pt>
                <c:pt idx="79">
                  <c:v>0.9</c:v>
                </c:pt>
                <c:pt idx="80">
                  <c:v>0.9</c:v>
                </c:pt>
                <c:pt idx="81">
                  <c:v>0.9</c:v>
                </c:pt>
                <c:pt idx="82">
                  <c:v>0.9</c:v>
                </c:pt>
                <c:pt idx="83">
                  <c:v>0.9</c:v>
                </c:pt>
                <c:pt idx="84">
                  <c:v>0.9</c:v>
                </c:pt>
                <c:pt idx="85">
                  <c:v>0.9</c:v>
                </c:pt>
                <c:pt idx="86">
                  <c:v>0.9</c:v>
                </c:pt>
                <c:pt idx="87">
                  <c:v>0.9</c:v>
                </c:pt>
                <c:pt idx="88">
                  <c:v>0.9</c:v>
                </c:pt>
                <c:pt idx="89">
                  <c:v>0.9</c:v>
                </c:pt>
                <c:pt idx="90">
                  <c:v>0.9</c:v>
                </c:pt>
                <c:pt idx="91">
                  <c:v>0.9</c:v>
                </c:pt>
                <c:pt idx="92">
                  <c:v>0.9</c:v>
                </c:pt>
                <c:pt idx="93">
                  <c:v>0.9</c:v>
                </c:pt>
                <c:pt idx="94">
                  <c:v>0.9</c:v>
                </c:pt>
                <c:pt idx="95">
                  <c:v>0.9</c:v>
                </c:pt>
                <c:pt idx="96">
                  <c:v>0.9</c:v>
                </c:pt>
                <c:pt idx="97">
                  <c:v>0.9</c:v>
                </c:pt>
                <c:pt idx="98">
                  <c:v>0.9</c:v>
                </c:pt>
                <c:pt idx="99">
                  <c:v>0.9</c:v>
                </c:pt>
                <c:pt idx="100">
                  <c:v>0.9</c:v>
                </c:pt>
                <c:pt idx="101">
                  <c:v>0.9</c:v>
                </c:pt>
                <c:pt idx="102">
                  <c:v>0.9</c:v>
                </c:pt>
                <c:pt idx="103">
                  <c:v>0.9</c:v>
                </c:pt>
                <c:pt idx="104">
                  <c:v>0.9</c:v>
                </c:pt>
                <c:pt idx="105">
                  <c:v>0.9</c:v>
                </c:pt>
                <c:pt idx="106">
                  <c:v>0.9</c:v>
                </c:pt>
                <c:pt idx="107">
                  <c:v>0.9</c:v>
                </c:pt>
                <c:pt idx="108">
                  <c:v>0.9</c:v>
                </c:pt>
                <c:pt idx="109">
                  <c:v>0.9</c:v>
                </c:pt>
                <c:pt idx="110">
                  <c:v>0.9</c:v>
                </c:pt>
                <c:pt idx="111">
                  <c:v>0.9</c:v>
                </c:pt>
                <c:pt idx="112">
                  <c:v>0.9</c:v>
                </c:pt>
                <c:pt idx="113">
                  <c:v>0.9</c:v>
                </c:pt>
                <c:pt idx="114">
                  <c:v>0.9</c:v>
                </c:pt>
                <c:pt idx="115">
                  <c:v>0.9</c:v>
                </c:pt>
                <c:pt idx="116">
                  <c:v>0.9</c:v>
                </c:pt>
                <c:pt idx="117">
                  <c:v>0.9</c:v>
                </c:pt>
                <c:pt idx="118">
                  <c:v>0.9</c:v>
                </c:pt>
                <c:pt idx="119">
                  <c:v>0.9</c:v>
                </c:pt>
                <c:pt idx="120">
                  <c:v>0.9</c:v>
                </c:pt>
                <c:pt idx="121">
                  <c:v>0.9</c:v>
                </c:pt>
                <c:pt idx="122">
                  <c:v>0.9</c:v>
                </c:pt>
                <c:pt idx="123">
                  <c:v>0.9</c:v>
                </c:pt>
                <c:pt idx="124">
                  <c:v>0.9</c:v>
                </c:pt>
                <c:pt idx="125">
                  <c:v>0.9</c:v>
                </c:pt>
                <c:pt idx="126">
                  <c:v>0.9</c:v>
                </c:pt>
                <c:pt idx="127">
                  <c:v>0.9</c:v>
                </c:pt>
                <c:pt idx="128">
                  <c:v>0.9</c:v>
                </c:pt>
                <c:pt idx="129">
                  <c:v>0.9</c:v>
                </c:pt>
                <c:pt idx="130">
                  <c:v>0.9</c:v>
                </c:pt>
                <c:pt idx="131">
                  <c:v>0.9</c:v>
                </c:pt>
                <c:pt idx="132">
                  <c:v>0.9</c:v>
                </c:pt>
                <c:pt idx="133">
                  <c:v>0.9</c:v>
                </c:pt>
                <c:pt idx="134">
                  <c:v>0.9</c:v>
                </c:pt>
                <c:pt idx="135">
                  <c:v>0.9</c:v>
                </c:pt>
                <c:pt idx="136">
                  <c:v>0.9</c:v>
                </c:pt>
                <c:pt idx="137">
                  <c:v>0.9</c:v>
                </c:pt>
                <c:pt idx="138">
                  <c:v>0.9</c:v>
                </c:pt>
                <c:pt idx="139">
                  <c:v>0.9</c:v>
                </c:pt>
                <c:pt idx="140">
                  <c:v>0.9</c:v>
                </c:pt>
                <c:pt idx="141">
                  <c:v>0.9</c:v>
                </c:pt>
                <c:pt idx="142">
                  <c:v>0.9</c:v>
                </c:pt>
                <c:pt idx="143">
                  <c:v>0.9</c:v>
                </c:pt>
                <c:pt idx="144">
                  <c:v>0.9</c:v>
                </c:pt>
                <c:pt idx="145">
                  <c:v>0.9</c:v>
                </c:pt>
                <c:pt idx="146">
                  <c:v>0.9</c:v>
                </c:pt>
                <c:pt idx="147">
                  <c:v>0.9</c:v>
                </c:pt>
                <c:pt idx="148">
                  <c:v>0.9</c:v>
                </c:pt>
                <c:pt idx="149">
                  <c:v>0.9</c:v>
                </c:pt>
                <c:pt idx="150">
                  <c:v>0.9</c:v>
                </c:pt>
                <c:pt idx="151">
                  <c:v>0.9</c:v>
                </c:pt>
                <c:pt idx="152">
                  <c:v>0.9</c:v>
                </c:pt>
                <c:pt idx="153">
                  <c:v>0.9</c:v>
                </c:pt>
                <c:pt idx="154">
                  <c:v>0.9</c:v>
                </c:pt>
                <c:pt idx="155">
                  <c:v>0.9</c:v>
                </c:pt>
                <c:pt idx="156">
                  <c:v>0.9</c:v>
                </c:pt>
                <c:pt idx="157">
                  <c:v>0.9</c:v>
                </c:pt>
                <c:pt idx="158">
                  <c:v>0.9</c:v>
                </c:pt>
                <c:pt idx="159">
                  <c:v>0.9</c:v>
                </c:pt>
                <c:pt idx="160">
                  <c:v>0.9</c:v>
                </c:pt>
                <c:pt idx="161">
                  <c:v>0.9</c:v>
                </c:pt>
                <c:pt idx="162">
                  <c:v>0.9</c:v>
                </c:pt>
                <c:pt idx="163">
                  <c:v>0.9</c:v>
                </c:pt>
                <c:pt idx="164">
                  <c:v>0.9</c:v>
                </c:pt>
                <c:pt idx="165">
                  <c:v>0.9</c:v>
                </c:pt>
                <c:pt idx="166">
                  <c:v>0.9</c:v>
                </c:pt>
                <c:pt idx="167">
                  <c:v>0.9</c:v>
                </c:pt>
                <c:pt idx="168">
                  <c:v>0.9</c:v>
                </c:pt>
                <c:pt idx="169">
                  <c:v>0.9</c:v>
                </c:pt>
                <c:pt idx="170">
                  <c:v>0.9</c:v>
                </c:pt>
                <c:pt idx="171">
                  <c:v>0.9</c:v>
                </c:pt>
                <c:pt idx="172">
                  <c:v>0.9</c:v>
                </c:pt>
                <c:pt idx="173">
                  <c:v>0.9</c:v>
                </c:pt>
                <c:pt idx="174">
                  <c:v>0.9</c:v>
                </c:pt>
                <c:pt idx="175">
                  <c:v>0.9</c:v>
                </c:pt>
                <c:pt idx="176">
                  <c:v>0.9</c:v>
                </c:pt>
                <c:pt idx="177">
                  <c:v>0.9</c:v>
                </c:pt>
                <c:pt idx="178">
                  <c:v>0.9</c:v>
                </c:pt>
                <c:pt idx="179">
                  <c:v>0.9</c:v>
                </c:pt>
                <c:pt idx="180">
                  <c:v>0.9</c:v>
                </c:pt>
                <c:pt idx="181">
                  <c:v>0.9</c:v>
                </c:pt>
                <c:pt idx="182">
                  <c:v>0.9</c:v>
                </c:pt>
                <c:pt idx="183">
                  <c:v>0.9</c:v>
                </c:pt>
                <c:pt idx="184">
                  <c:v>0.9</c:v>
                </c:pt>
                <c:pt idx="185">
                  <c:v>0.9</c:v>
                </c:pt>
                <c:pt idx="186">
                  <c:v>0.9</c:v>
                </c:pt>
                <c:pt idx="187">
                  <c:v>0.9</c:v>
                </c:pt>
                <c:pt idx="188">
                  <c:v>0.9</c:v>
                </c:pt>
                <c:pt idx="189">
                  <c:v>0.9</c:v>
                </c:pt>
                <c:pt idx="190">
                  <c:v>0.9</c:v>
                </c:pt>
                <c:pt idx="191">
                  <c:v>0.9</c:v>
                </c:pt>
                <c:pt idx="192">
                  <c:v>0.9</c:v>
                </c:pt>
                <c:pt idx="193">
                  <c:v>0.9</c:v>
                </c:pt>
                <c:pt idx="194">
                  <c:v>0.9</c:v>
                </c:pt>
                <c:pt idx="195">
                  <c:v>0.9</c:v>
                </c:pt>
                <c:pt idx="196">
                  <c:v>0.9</c:v>
                </c:pt>
                <c:pt idx="197">
                  <c:v>0.9</c:v>
                </c:pt>
                <c:pt idx="198">
                  <c:v>0.9</c:v>
                </c:pt>
                <c:pt idx="199">
                  <c:v>0.9</c:v>
                </c:pt>
                <c:pt idx="200">
                  <c:v>0.9</c:v>
                </c:pt>
                <c:pt idx="201">
                  <c:v>0.9</c:v>
                </c:pt>
                <c:pt idx="202">
                  <c:v>0.9</c:v>
                </c:pt>
                <c:pt idx="203">
                  <c:v>0.9</c:v>
                </c:pt>
                <c:pt idx="204">
                  <c:v>0.9</c:v>
                </c:pt>
                <c:pt idx="205">
                  <c:v>0.9</c:v>
                </c:pt>
                <c:pt idx="206">
                  <c:v>0.9</c:v>
                </c:pt>
                <c:pt idx="207">
                  <c:v>0.9</c:v>
                </c:pt>
                <c:pt idx="208">
                  <c:v>0.9</c:v>
                </c:pt>
                <c:pt idx="209">
                  <c:v>0.9</c:v>
                </c:pt>
                <c:pt idx="210">
                  <c:v>0.9</c:v>
                </c:pt>
                <c:pt idx="211">
                  <c:v>0.9</c:v>
                </c:pt>
                <c:pt idx="212">
                  <c:v>0.9</c:v>
                </c:pt>
                <c:pt idx="213">
                  <c:v>0.9</c:v>
                </c:pt>
                <c:pt idx="214">
                  <c:v>0.9</c:v>
                </c:pt>
                <c:pt idx="215">
                  <c:v>0.9</c:v>
                </c:pt>
                <c:pt idx="216">
                  <c:v>0.9</c:v>
                </c:pt>
                <c:pt idx="217">
                  <c:v>0.9</c:v>
                </c:pt>
                <c:pt idx="218">
                  <c:v>0.9</c:v>
                </c:pt>
                <c:pt idx="219">
                  <c:v>0.9</c:v>
                </c:pt>
                <c:pt idx="220">
                  <c:v>0.9</c:v>
                </c:pt>
                <c:pt idx="221">
                  <c:v>0.9</c:v>
                </c:pt>
                <c:pt idx="222">
                  <c:v>0.9</c:v>
                </c:pt>
                <c:pt idx="223">
                  <c:v>0.9</c:v>
                </c:pt>
                <c:pt idx="224">
                  <c:v>0.9</c:v>
                </c:pt>
                <c:pt idx="225">
                  <c:v>0.9</c:v>
                </c:pt>
                <c:pt idx="226">
                  <c:v>0.9</c:v>
                </c:pt>
                <c:pt idx="227">
                  <c:v>0.9</c:v>
                </c:pt>
                <c:pt idx="228">
                  <c:v>0.9</c:v>
                </c:pt>
                <c:pt idx="229">
                  <c:v>0.9</c:v>
                </c:pt>
                <c:pt idx="230">
                  <c:v>0.9</c:v>
                </c:pt>
                <c:pt idx="231">
                  <c:v>0.9</c:v>
                </c:pt>
                <c:pt idx="232">
                  <c:v>0.9</c:v>
                </c:pt>
                <c:pt idx="233">
                  <c:v>0.9</c:v>
                </c:pt>
                <c:pt idx="234">
                  <c:v>0.9</c:v>
                </c:pt>
                <c:pt idx="235">
                  <c:v>0.9</c:v>
                </c:pt>
                <c:pt idx="236">
                  <c:v>0.9</c:v>
                </c:pt>
                <c:pt idx="237">
                  <c:v>0.9</c:v>
                </c:pt>
                <c:pt idx="238">
                  <c:v>0.9</c:v>
                </c:pt>
                <c:pt idx="239">
                  <c:v>0.9</c:v>
                </c:pt>
                <c:pt idx="240">
                  <c:v>0.9</c:v>
                </c:pt>
                <c:pt idx="241">
                  <c:v>0.9</c:v>
                </c:pt>
                <c:pt idx="242">
                  <c:v>0.9</c:v>
                </c:pt>
                <c:pt idx="243">
                  <c:v>0.9</c:v>
                </c:pt>
                <c:pt idx="244">
                  <c:v>0.9</c:v>
                </c:pt>
                <c:pt idx="245">
                  <c:v>0.9</c:v>
                </c:pt>
                <c:pt idx="246">
                  <c:v>0.9</c:v>
                </c:pt>
                <c:pt idx="247">
                  <c:v>0.9</c:v>
                </c:pt>
                <c:pt idx="248">
                  <c:v>0.9</c:v>
                </c:pt>
                <c:pt idx="249">
                  <c:v>0.9</c:v>
                </c:pt>
                <c:pt idx="250">
                  <c:v>0.9</c:v>
                </c:pt>
                <c:pt idx="251">
                  <c:v>0.9</c:v>
                </c:pt>
                <c:pt idx="252">
                  <c:v>0.9</c:v>
                </c:pt>
                <c:pt idx="253">
                  <c:v>0.9</c:v>
                </c:pt>
                <c:pt idx="254">
                  <c:v>0.9</c:v>
                </c:pt>
                <c:pt idx="255">
                  <c:v>0.9</c:v>
                </c:pt>
                <c:pt idx="256">
                  <c:v>0.9</c:v>
                </c:pt>
                <c:pt idx="257">
                  <c:v>0.9</c:v>
                </c:pt>
                <c:pt idx="258">
                  <c:v>0.9</c:v>
                </c:pt>
                <c:pt idx="259">
                  <c:v>0.9</c:v>
                </c:pt>
                <c:pt idx="260">
                  <c:v>0.9</c:v>
                </c:pt>
                <c:pt idx="261">
                  <c:v>0.9</c:v>
                </c:pt>
                <c:pt idx="262">
                  <c:v>0.9</c:v>
                </c:pt>
                <c:pt idx="263">
                  <c:v>0.9</c:v>
                </c:pt>
                <c:pt idx="264">
                  <c:v>0.9</c:v>
                </c:pt>
                <c:pt idx="265">
                  <c:v>0.9</c:v>
                </c:pt>
                <c:pt idx="266">
                  <c:v>0.9</c:v>
                </c:pt>
                <c:pt idx="267">
                  <c:v>0.9</c:v>
                </c:pt>
                <c:pt idx="268">
                  <c:v>0.9</c:v>
                </c:pt>
                <c:pt idx="269">
                  <c:v>0.9</c:v>
                </c:pt>
                <c:pt idx="270">
                  <c:v>0.9</c:v>
                </c:pt>
                <c:pt idx="271">
                  <c:v>0.9</c:v>
                </c:pt>
                <c:pt idx="272">
                  <c:v>0.9</c:v>
                </c:pt>
                <c:pt idx="273">
                  <c:v>0.9</c:v>
                </c:pt>
                <c:pt idx="274">
                  <c:v>0.9</c:v>
                </c:pt>
                <c:pt idx="275">
                  <c:v>0.9</c:v>
                </c:pt>
                <c:pt idx="276">
                  <c:v>0.9</c:v>
                </c:pt>
                <c:pt idx="277">
                  <c:v>0.9</c:v>
                </c:pt>
                <c:pt idx="278">
                  <c:v>0.9</c:v>
                </c:pt>
                <c:pt idx="279">
                  <c:v>0.9</c:v>
                </c:pt>
                <c:pt idx="280">
                  <c:v>0.9</c:v>
                </c:pt>
                <c:pt idx="281">
                  <c:v>0.9</c:v>
                </c:pt>
                <c:pt idx="282">
                  <c:v>0.9</c:v>
                </c:pt>
                <c:pt idx="283">
                  <c:v>0.9</c:v>
                </c:pt>
                <c:pt idx="284">
                  <c:v>0.9</c:v>
                </c:pt>
                <c:pt idx="285">
                  <c:v>0.9</c:v>
                </c:pt>
                <c:pt idx="286">
                  <c:v>0.9</c:v>
                </c:pt>
                <c:pt idx="287">
                  <c:v>0.9</c:v>
                </c:pt>
                <c:pt idx="288">
                  <c:v>0.9</c:v>
                </c:pt>
                <c:pt idx="289">
                  <c:v>0.9</c:v>
                </c:pt>
                <c:pt idx="290">
                  <c:v>0.9</c:v>
                </c:pt>
                <c:pt idx="291">
                  <c:v>0.9</c:v>
                </c:pt>
                <c:pt idx="292">
                  <c:v>0.9</c:v>
                </c:pt>
                <c:pt idx="293">
                  <c:v>0.9</c:v>
                </c:pt>
                <c:pt idx="294">
                  <c:v>0.9</c:v>
                </c:pt>
                <c:pt idx="295">
                  <c:v>0.9</c:v>
                </c:pt>
                <c:pt idx="296">
                  <c:v>0.9</c:v>
                </c:pt>
                <c:pt idx="297">
                  <c:v>0.9</c:v>
                </c:pt>
                <c:pt idx="298">
                  <c:v>0.9</c:v>
                </c:pt>
                <c:pt idx="299">
                  <c:v>0.9</c:v>
                </c:pt>
                <c:pt idx="300">
                  <c:v>0.9</c:v>
                </c:pt>
                <c:pt idx="301">
                  <c:v>0.9</c:v>
                </c:pt>
                <c:pt idx="302">
                  <c:v>0.9</c:v>
                </c:pt>
                <c:pt idx="303">
                  <c:v>0.9</c:v>
                </c:pt>
                <c:pt idx="304">
                  <c:v>0.9</c:v>
                </c:pt>
                <c:pt idx="305">
                  <c:v>0.9</c:v>
                </c:pt>
                <c:pt idx="306">
                  <c:v>0.9</c:v>
                </c:pt>
                <c:pt idx="307">
                  <c:v>0.9</c:v>
                </c:pt>
                <c:pt idx="308">
                  <c:v>0.9</c:v>
                </c:pt>
                <c:pt idx="309">
                  <c:v>0.9</c:v>
                </c:pt>
                <c:pt idx="310">
                  <c:v>0.9</c:v>
                </c:pt>
                <c:pt idx="311">
                  <c:v>0.9</c:v>
                </c:pt>
                <c:pt idx="312">
                  <c:v>0.9</c:v>
                </c:pt>
                <c:pt idx="313">
                  <c:v>0.9</c:v>
                </c:pt>
                <c:pt idx="314">
                  <c:v>0.9</c:v>
                </c:pt>
                <c:pt idx="315">
                  <c:v>0.9</c:v>
                </c:pt>
                <c:pt idx="316">
                  <c:v>0.9</c:v>
                </c:pt>
                <c:pt idx="317">
                  <c:v>0.9</c:v>
                </c:pt>
                <c:pt idx="318">
                  <c:v>0.9</c:v>
                </c:pt>
                <c:pt idx="319">
                  <c:v>0.9</c:v>
                </c:pt>
                <c:pt idx="320">
                  <c:v>0.9</c:v>
                </c:pt>
                <c:pt idx="321">
                  <c:v>0.9</c:v>
                </c:pt>
                <c:pt idx="322">
                  <c:v>0.9</c:v>
                </c:pt>
                <c:pt idx="323">
                  <c:v>0.9</c:v>
                </c:pt>
                <c:pt idx="324">
                  <c:v>0.9</c:v>
                </c:pt>
                <c:pt idx="325">
                  <c:v>0.9</c:v>
                </c:pt>
                <c:pt idx="326">
                  <c:v>0.9</c:v>
                </c:pt>
                <c:pt idx="327">
                  <c:v>0.9</c:v>
                </c:pt>
                <c:pt idx="328">
                  <c:v>0.9</c:v>
                </c:pt>
                <c:pt idx="329">
                  <c:v>0.9</c:v>
                </c:pt>
                <c:pt idx="330">
                  <c:v>0.9</c:v>
                </c:pt>
                <c:pt idx="331">
                  <c:v>0.9</c:v>
                </c:pt>
                <c:pt idx="332">
                  <c:v>0.9</c:v>
                </c:pt>
                <c:pt idx="333">
                  <c:v>0.9</c:v>
                </c:pt>
                <c:pt idx="334">
                  <c:v>0.9</c:v>
                </c:pt>
                <c:pt idx="335">
                  <c:v>0.9</c:v>
                </c:pt>
                <c:pt idx="336">
                  <c:v>0.9</c:v>
                </c:pt>
                <c:pt idx="337">
                  <c:v>0.9</c:v>
                </c:pt>
                <c:pt idx="338">
                  <c:v>0.9</c:v>
                </c:pt>
                <c:pt idx="339">
                  <c:v>0.9</c:v>
                </c:pt>
                <c:pt idx="340">
                  <c:v>0.9</c:v>
                </c:pt>
                <c:pt idx="341">
                  <c:v>0.9</c:v>
                </c:pt>
                <c:pt idx="342">
                  <c:v>0.9</c:v>
                </c:pt>
                <c:pt idx="343">
                  <c:v>0.9</c:v>
                </c:pt>
                <c:pt idx="344">
                  <c:v>0.9</c:v>
                </c:pt>
                <c:pt idx="345">
                  <c:v>0.9</c:v>
                </c:pt>
                <c:pt idx="346">
                  <c:v>0.9</c:v>
                </c:pt>
                <c:pt idx="347">
                  <c:v>0.9</c:v>
                </c:pt>
                <c:pt idx="348">
                  <c:v>0.9</c:v>
                </c:pt>
                <c:pt idx="349">
                  <c:v>0.9</c:v>
                </c:pt>
                <c:pt idx="350">
                  <c:v>0.9</c:v>
                </c:pt>
                <c:pt idx="351">
                  <c:v>0.9</c:v>
                </c:pt>
                <c:pt idx="352">
                  <c:v>0.9</c:v>
                </c:pt>
                <c:pt idx="353">
                  <c:v>0.9</c:v>
                </c:pt>
                <c:pt idx="354">
                  <c:v>0.9</c:v>
                </c:pt>
                <c:pt idx="355">
                  <c:v>0.9</c:v>
                </c:pt>
                <c:pt idx="356">
                  <c:v>0.9</c:v>
                </c:pt>
                <c:pt idx="357">
                  <c:v>0.9</c:v>
                </c:pt>
                <c:pt idx="358">
                  <c:v>0.9</c:v>
                </c:pt>
                <c:pt idx="359">
                  <c:v>0.9</c:v>
                </c:pt>
                <c:pt idx="360">
                  <c:v>0.9</c:v>
                </c:pt>
                <c:pt idx="361">
                  <c:v>0.9</c:v>
                </c:pt>
                <c:pt idx="362">
                  <c:v>0.9</c:v>
                </c:pt>
                <c:pt idx="363">
                  <c:v>0.9</c:v>
                </c:pt>
                <c:pt idx="364">
                  <c:v>0.9</c:v>
                </c:pt>
                <c:pt idx="365">
                  <c:v>0.9</c:v>
                </c:pt>
                <c:pt idx="366">
                  <c:v>0.9</c:v>
                </c:pt>
                <c:pt idx="367">
                  <c:v>0.9</c:v>
                </c:pt>
                <c:pt idx="368">
                  <c:v>0.9</c:v>
                </c:pt>
                <c:pt idx="369">
                  <c:v>0.9</c:v>
                </c:pt>
                <c:pt idx="370">
                  <c:v>0.9</c:v>
                </c:pt>
                <c:pt idx="371">
                  <c:v>0.9</c:v>
                </c:pt>
                <c:pt idx="372">
                  <c:v>0.9</c:v>
                </c:pt>
                <c:pt idx="373">
                  <c:v>0.9</c:v>
                </c:pt>
                <c:pt idx="374">
                  <c:v>0.9</c:v>
                </c:pt>
                <c:pt idx="375">
                  <c:v>0.9</c:v>
                </c:pt>
                <c:pt idx="376">
                  <c:v>0.9</c:v>
                </c:pt>
                <c:pt idx="377">
                  <c:v>0.9</c:v>
                </c:pt>
                <c:pt idx="378">
                  <c:v>0.9</c:v>
                </c:pt>
                <c:pt idx="379">
                  <c:v>0.9</c:v>
                </c:pt>
                <c:pt idx="380">
                  <c:v>0.9</c:v>
                </c:pt>
                <c:pt idx="381">
                  <c:v>0.9</c:v>
                </c:pt>
                <c:pt idx="382">
                  <c:v>0.9</c:v>
                </c:pt>
                <c:pt idx="383">
                  <c:v>0.9</c:v>
                </c:pt>
                <c:pt idx="384">
                  <c:v>0.9</c:v>
                </c:pt>
                <c:pt idx="385">
                  <c:v>0.9</c:v>
                </c:pt>
                <c:pt idx="386">
                  <c:v>0.9</c:v>
                </c:pt>
                <c:pt idx="387">
                  <c:v>0.9</c:v>
                </c:pt>
                <c:pt idx="388">
                  <c:v>0.9</c:v>
                </c:pt>
                <c:pt idx="389">
                  <c:v>0.9</c:v>
                </c:pt>
                <c:pt idx="390">
                  <c:v>0.9</c:v>
                </c:pt>
                <c:pt idx="391">
                  <c:v>0.9</c:v>
                </c:pt>
                <c:pt idx="392">
                  <c:v>0.9</c:v>
                </c:pt>
                <c:pt idx="393">
                  <c:v>0.9</c:v>
                </c:pt>
                <c:pt idx="394">
                  <c:v>0.9</c:v>
                </c:pt>
                <c:pt idx="395">
                  <c:v>0.9</c:v>
                </c:pt>
                <c:pt idx="396">
                  <c:v>0.9</c:v>
                </c:pt>
                <c:pt idx="397">
                  <c:v>0.9</c:v>
                </c:pt>
                <c:pt idx="398">
                  <c:v>0.9</c:v>
                </c:pt>
                <c:pt idx="399">
                  <c:v>0.9</c:v>
                </c:pt>
                <c:pt idx="400">
                  <c:v>0.9</c:v>
                </c:pt>
                <c:pt idx="401">
                  <c:v>0.9</c:v>
                </c:pt>
                <c:pt idx="402">
                  <c:v>0.9</c:v>
                </c:pt>
                <c:pt idx="403">
                  <c:v>0.9</c:v>
                </c:pt>
                <c:pt idx="404">
                  <c:v>0.9</c:v>
                </c:pt>
                <c:pt idx="405">
                  <c:v>0.9</c:v>
                </c:pt>
                <c:pt idx="406">
                  <c:v>0.9</c:v>
                </c:pt>
                <c:pt idx="407">
                  <c:v>0.9</c:v>
                </c:pt>
                <c:pt idx="408">
                  <c:v>0.9</c:v>
                </c:pt>
                <c:pt idx="409">
                  <c:v>0.9</c:v>
                </c:pt>
                <c:pt idx="410">
                  <c:v>0.9</c:v>
                </c:pt>
                <c:pt idx="411">
                  <c:v>0.9</c:v>
                </c:pt>
                <c:pt idx="412">
                  <c:v>0.9</c:v>
                </c:pt>
                <c:pt idx="413">
                  <c:v>0.9</c:v>
                </c:pt>
                <c:pt idx="414">
                  <c:v>0.9</c:v>
                </c:pt>
                <c:pt idx="415">
                  <c:v>0.9</c:v>
                </c:pt>
                <c:pt idx="416">
                  <c:v>0.9</c:v>
                </c:pt>
                <c:pt idx="417">
                  <c:v>0.9</c:v>
                </c:pt>
                <c:pt idx="418">
                  <c:v>0.9</c:v>
                </c:pt>
                <c:pt idx="419">
                  <c:v>0.9</c:v>
                </c:pt>
                <c:pt idx="420">
                  <c:v>0.9</c:v>
                </c:pt>
                <c:pt idx="421">
                  <c:v>0.9</c:v>
                </c:pt>
                <c:pt idx="422">
                  <c:v>0.9</c:v>
                </c:pt>
                <c:pt idx="423">
                  <c:v>0.9</c:v>
                </c:pt>
                <c:pt idx="424">
                  <c:v>0.9</c:v>
                </c:pt>
                <c:pt idx="425">
                  <c:v>0.9</c:v>
                </c:pt>
                <c:pt idx="426">
                  <c:v>0.9</c:v>
                </c:pt>
                <c:pt idx="427">
                  <c:v>0.9</c:v>
                </c:pt>
                <c:pt idx="428">
                  <c:v>0.9</c:v>
                </c:pt>
                <c:pt idx="429">
                  <c:v>0.9</c:v>
                </c:pt>
                <c:pt idx="430">
                  <c:v>0.9</c:v>
                </c:pt>
                <c:pt idx="431">
                  <c:v>0.9</c:v>
                </c:pt>
                <c:pt idx="432">
                  <c:v>0.9</c:v>
                </c:pt>
                <c:pt idx="433">
                  <c:v>0.9</c:v>
                </c:pt>
                <c:pt idx="434">
                  <c:v>0.9</c:v>
                </c:pt>
                <c:pt idx="435">
                  <c:v>0.9</c:v>
                </c:pt>
                <c:pt idx="436">
                  <c:v>0.9</c:v>
                </c:pt>
                <c:pt idx="437">
                  <c:v>0.9</c:v>
                </c:pt>
                <c:pt idx="438">
                  <c:v>0.9</c:v>
                </c:pt>
                <c:pt idx="439">
                  <c:v>0.9</c:v>
                </c:pt>
                <c:pt idx="440">
                  <c:v>0.9</c:v>
                </c:pt>
                <c:pt idx="441">
                  <c:v>0.9</c:v>
                </c:pt>
                <c:pt idx="442">
                  <c:v>0.9</c:v>
                </c:pt>
                <c:pt idx="443">
                  <c:v>0.9</c:v>
                </c:pt>
                <c:pt idx="444">
                  <c:v>0.9</c:v>
                </c:pt>
                <c:pt idx="445">
                  <c:v>0.9</c:v>
                </c:pt>
                <c:pt idx="446">
                  <c:v>0.9</c:v>
                </c:pt>
                <c:pt idx="447">
                  <c:v>0.9</c:v>
                </c:pt>
                <c:pt idx="448">
                  <c:v>0.9</c:v>
                </c:pt>
                <c:pt idx="449">
                  <c:v>0.9</c:v>
                </c:pt>
                <c:pt idx="450">
                  <c:v>0.9</c:v>
                </c:pt>
                <c:pt idx="451">
                  <c:v>0.9</c:v>
                </c:pt>
                <c:pt idx="452">
                  <c:v>0.9</c:v>
                </c:pt>
                <c:pt idx="453">
                  <c:v>0.9</c:v>
                </c:pt>
                <c:pt idx="454">
                  <c:v>0.9</c:v>
                </c:pt>
                <c:pt idx="455">
                  <c:v>0.9</c:v>
                </c:pt>
                <c:pt idx="456">
                  <c:v>0.9</c:v>
                </c:pt>
                <c:pt idx="457">
                  <c:v>0.9</c:v>
                </c:pt>
                <c:pt idx="458">
                  <c:v>0.9</c:v>
                </c:pt>
                <c:pt idx="459">
                  <c:v>0.9</c:v>
                </c:pt>
                <c:pt idx="460">
                  <c:v>0.9</c:v>
                </c:pt>
                <c:pt idx="461">
                  <c:v>0.9</c:v>
                </c:pt>
                <c:pt idx="462">
                  <c:v>0.9</c:v>
                </c:pt>
                <c:pt idx="463">
                  <c:v>0.9</c:v>
                </c:pt>
                <c:pt idx="464">
                  <c:v>0.9</c:v>
                </c:pt>
                <c:pt idx="465">
                  <c:v>0.9</c:v>
                </c:pt>
                <c:pt idx="466">
                  <c:v>0.9</c:v>
                </c:pt>
                <c:pt idx="467">
                  <c:v>0.9</c:v>
                </c:pt>
                <c:pt idx="468">
                  <c:v>0.9</c:v>
                </c:pt>
                <c:pt idx="469">
                  <c:v>0.9</c:v>
                </c:pt>
                <c:pt idx="470">
                  <c:v>0.9</c:v>
                </c:pt>
                <c:pt idx="471">
                  <c:v>0.9</c:v>
                </c:pt>
                <c:pt idx="472">
                  <c:v>0.9</c:v>
                </c:pt>
                <c:pt idx="473">
                  <c:v>0.9</c:v>
                </c:pt>
                <c:pt idx="474">
                  <c:v>0.9</c:v>
                </c:pt>
                <c:pt idx="475">
                  <c:v>0.9</c:v>
                </c:pt>
                <c:pt idx="476">
                  <c:v>0.9</c:v>
                </c:pt>
                <c:pt idx="477">
                  <c:v>0.9</c:v>
                </c:pt>
                <c:pt idx="478">
                  <c:v>0.9</c:v>
                </c:pt>
                <c:pt idx="479">
                  <c:v>0.9</c:v>
                </c:pt>
                <c:pt idx="480">
                  <c:v>0.9</c:v>
                </c:pt>
                <c:pt idx="481">
                  <c:v>0.9</c:v>
                </c:pt>
                <c:pt idx="482">
                  <c:v>0.9</c:v>
                </c:pt>
                <c:pt idx="483">
                  <c:v>0.9</c:v>
                </c:pt>
                <c:pt idx="484">
                  <c:v>0.9</c:v>
                </c:pt>
                <c:pt idx="485">
                  <c:v>0.9</c:v>
                </c:pt>
                <c:pt idx="486">
                  <c:v>0.9</c:v>
                </c:pt>
                <c:pt idx="487">
                  <c:v>0.9</c:v>
                </c:pt>
                <c:pt idx="488">
                  <c:v>0.9</c:v>
                </c:pt>
                <c:pt idx="489">
                  <c:v>0.9</c:v>
                </c:pt>
                <c:pt idx="490">
                  <c:v>0.9</c:v>
                </c:pt>
                <c:pt idx="491">
                  <c:v>0.9</c:v>
                </c:pt>
                <c:pt idx="492">
                  <c:v>0.9</c:v>
                </c:pt>
                <c:pt idx="493">
                  <c:v>0.9</c:v>
                </c:pt>
                <c:pt idx="494">
                  <c:v>0.9</c:v>
                </c:pt>
                <c:pt idx="495">
                  <c:v>0.9</c:v>
                </c:pt>
                <c:pt idx="496">
                  <c:v>0.9</c:v>
                </c:pt>
                <c:pt idx="497">
                  <c:v>0.9</c:v>
                </c:pt>
                <c:pt idx="498">
                  <c:v>0.9</c:v>
                </c:pt>
                <c:pt idx="499">
                  <c:v>0.9</c:v>
                </c:pt>
                <c:pt idx="500">
                  <c:v>0.9</c:v>
                </c:pt>
                <c:pt idx="501">
                  <c:v>0.9</c:v>
                </c:pt>
                <c:pt idx="502">
                  <c:v>0.9</c:v>
                </c:pt>
                <c:pt idx="503">
                  <c:v>0.9</c:v>
                </c:pt>
                <c:pt idx="504">
                  <c:v>0.9</c:v>
                </c:pt>
                <c:pt idx="505">
                  <c:v>0.9</c:v>
                </c:pt>
                <c:pt idx="506">
                  <c:v>0.9</c:v>
                </c:pt>
                <c:pt idx="507">
                  <c:v>0.9</c:v>
                </c:pt>
                <c:pt idx="508">
                  <c:v>0.9</c:v>
                </c:pt>
                <c:pt idx="509">
                  <c:v>0.9</c:v>
                </c:pt>
                <c:pt idx="510">
                  <c:v>0.9</c:v>
                </c:pt>
                <c:pt idx="511">
                  <c:v>0.9</c:v>
                </c:pt>
                <c:pt idx="512">
                  <c:v>0.9</c:v>
                </c:pt>
                <c:pt idx="513">
                  <c:v>0.9</c:v>
                </c:pt>
                <c:pt idx="514">
                  <c:v>0.9</c:v>
                </c:pt>
                <c:pt idx="515">
                  <c:v>0.9</c:v>
                </c:pt>
                <c:pt idx="516">
                  <c:v>0.9</c:v>
                </c:pt>
                <c:pt idx="517">
                  <c:v>0.9</c:v>
                </c:pt>
                <c:pt idx="518">
                  <c:v>0.9</c:v>
                </c:pt>
                <c:pt idx="519">
                  <c:v>0.9</c:v>
                </c:pt>
                <c:pt idx="520">
                  <c:v>0.9</c:v>
                </c:pt>
                <c:pt idx="521">
                  <c:v>0.9</c:v>
                </c:pt>
                <c:pt idx="522">
                  <c:v>0.9</c:v>
                </c:pt>
                <c:pt idx="523">
                  <c:v>0.9</c:v>
                </c:pt>
                <c:pt idx="524">
                  <c:v>0.9</c:v>
                </c:pt>
                <c:pt idx="525">
                  <c:v>0.9</c:v>
                </c:pt>
                <c:pt idx="526">
                  <c:v>0.9</c:v>
                </c:pt>
                <c:pt idx="527">
                  <c:v>0.9</c:v>
                </c:pt>
                <c:pt idx="528">
                  <c:v>0.9</c:v>
                </c:pt>
                <c:pt idx="529">
                  <c:v>0.9</c:v>
                </c:pt>
                <c:pt idx="530">
                  <c:v>0.9</c:v>
                </c:pt>
                <c:pt idx="531">
                  <c:v>0.9</c:v>
                </c:pt>
                <c:pt idx="532">
                  <c:v>0.9</c:v>
                </c:pt>
                <c:pt idx="533">
                  <c:v>0.9</c:v>
                </c:pt>
                <c:pt idx="534">
                  <c:v>0.9</c:v>
                </c:pt>
                <c:pt idx="535">
                  <c:v>0.9</c:v>
                </c:pt>
                <c:pt idx="536">
                  <c:v>0.9</c:v>
                </c:pt>
                <c:pt idx="537">
                  <c:v>0.9</c:v>
                </c:pt>
                <c:pt idx="538">
                  <c:v>0.9</c:v>
                </c:pt>
                <c:pt idx="539">
                  <c:v>0.9</c:v>
                </c:pt>
                <c:pt idx="540">
                  <c:v>0.9</c:v>
                </c:pt>
                <c:pt idx="541">
                  <c:v>0.9</c:v>
                </c:pt>
                <c:pt idx="542">
                  <c:v>0.9</c:v>
                </c:pt>
                <c:pt idx="543">
                  <c:v>0.9</c:v>
                </c:pt>
                <c:pt idx="544">
                  <c:v>0.9</c:v>
                </c:pt>
                <c:pt idx="545">
                  <c:v>0.9</c:v>
                </c:pt>
                <c:pt idx="546">
                  <c:v>0.9</c:v>
                </c:pt>
                <c:pt idx="547">
                  <c:v>0.9</c:v>
                </c:pt>
                <c:pt idx="548">
                  <c:v>0.9</c:v>
                </c:pt>
                <c:pt idx="549">
                  <c:v>0.9</c:v>
                </c:pt>
                <c:pt idx="550">
                  <c:v>0.9</c:v>
                </c:pt>
                <c:pt idx="551">
                  <c:v>0.9</c:v>
                </c:pt>
                <c:pt idx="552">
                  <c:v>0.9</c:v>
                </c:pt>
                <c:pt idx="553">
                  <c:v>0.9</c:v>
                </c:pt>
                <c:pt idx="554">
                  <c:v>0.9</c:v>
                </c:pt>
                <c:pt idx="555">
                  <c:v>0.9</c:v>
                </c:pt>
                <c:pt idx="556">
                  <c:v>0.9</c:v>
                </c:pt>
                <c:pt idx="557">
                  <c:v>0.9</c:v>
                </c:pt>
                <c:pt idx="558">
                  <c:v>0.9</c:v>
                </c:pt>
                <c:pt idx="559">
                  <c:v>0.9</c:v>
                </c:pt>
                <c:pt idx="560">
                  <c:v>0.9</c:v>
                </c:pt>
                <c:pt idx="561">
                  <c:v>0.9</c:v>
                </c:pt>
                <c:pt idx="562">
                  <c:v>0.9</c:v>
                </c:pt>
                <c:pt idx="563">
                  <c:v>0.9</c:v>
                </c:pt>
                <c:pt idx="564">
                  <c:v>0.9</c:v>
                </c:pt>
                <c:pt idx="565">
                  <c:v>0.9</c:v>
                </c:pt>
                <c:pt idx="566">
                  <c:v>0.9</c:v>
                </c:pt>
                <c:pt idx="567">
                  <c:v>0.9</c:v>
                </c:pt>
                <c:pt idx="568">
                  <c:v>0.9</c:v>
                </c:pt>
                <c:pt idx="569">
                  <c:v>0.9</c:v>
                </c:pt>
                <c:pt idx="570">
                  <c:v>0.9</c:v>
                </c:pt>
                <c:pt idx="571">
                  <c:v>0.9</c:v>
                </c:pt>
                <c:pt idx="572">
                  <c:v>0.9</c:v>
                </c:pt>
                <c:pt idx="573">
                  <c:v>0.9</c:v>
                </c:pt>
                <c:pt idx="574">
                  <c:v>0.9</c:v>
                </c:pt>
                <c:pt idx="575">
                  <c:v>0.9</c:v>
                </c:pt>
                <c:pt idx="576">
                  <c:v>0.9</c:v>
                </c:pt>
                <c:pt idx="577">
                  <c:v>0.9</c:v>
                </c:pt>
                <c:pt idx="578">
                  <c:v>0.9</c:v>
                </c:pt>
                <c:pt idx="579">
                  <c:v>0.9</c:v>
                </c:pt>
                <c:pt idx="580">
                  <c:v>0.9</c:v>
                </c:pt>
                <c:pt idx="581">
                  <c:v>0.9</c:v>
                </c:pt>
                <c:pt idx="582">
                  <c:v>0.9</c:v>
                </c:pt>
                <c:pt idx="583">
                  <c:v>0.9</c:v>
                </c:pt>
                <c:pt idx="584">
                  <c:v>0.9</c:v>
                </c:pt>
                <c:pt idx="585">
                  <c:v>0.9</c:v>
                </c:pt>
                <c:pt idx="586">
                  <c:v>0.9</c:v>
                </c:pt>
                <c:pt idx="587">
                  <c:v>0.9</c:v>
                </c:pt>
                <c:pt idx="588">
                  <c:v>0.9</c:v>
                </c:pt>
                <c:pt idx="589">
                  <c:v>0.9</c:v>
                </c:pt>
                <c:pt idx="590">
                  <c:v>0.9</c:v>
                </c:pt>
                <c:pt idx="591">
                  <c:v>0.9</c:v>
                </c:pt>
                <c:pt idx="592">
                  <c:v>0.9</c:v>
                </c:pt>
                <c:pt idx="593">
                  <c:v>0.9</c:v>
                </c:pt>
                <c:pt idx="594">
                  <c:v>0.9</c:v>
                </c:pt>
                <c:pt idx="595">
                  <c:v>0.9</c:v>
                </c:pt>
                <c:pt idx="596">
                  <c:v>0.9</c:v>
                </c:pt>
                <c:pt idx="597">
                  <c:v>0.9</c:v>
                </c:pt>
                <c:pt idx="598">
                  <c:v>0.9</c:v>
                </c:pt>
                <c:pt idx="599">
                  <c:v>0.9</c:v>
                </c:pt>
                <c:pt idx="600">
                  <c:v>0.9</c:v>
                </c:pt>
                <c:pt idx="601">
                  <c:v>0.9</c:v>
                </c:pt>
                <c:pt idx="602">
                  <c:v>0.9</c:v>
                </c:pt>
                <c:pt idx="603">
                  <c:v>0.9</c:v>
                </c:pt>
                <c:pt idx="604">
                  <c:v>0.9</c:v>
                </c:pt>
                <c:pt idx="605">
                  <c:v>0.9</c:v>
                </c:pt>
                <c:pt idx="606">
                  <c:v>0.9</c:v>
                </c:pt>
                <c:pt idx="607">
                  <c:v>0.9</c:v>
                </c:pt>
                <c:pt idx="608">
                  <c:v>0.9</c:v>
                </c:pt>
                <c:pt idx="609">
                  <c:v>0.9</c:v>
                </c:pt>
                <c:pt idx="610">
                  <c:v>0.9</c:v>
                </c:pt>
                <c:pt idx="611">
                  <c:v>0.9</c:v>
                </c:pt>
                <c:pt idx="612">
                  <c:v>0.9</c:v>
                </c:pt>
                <c:pt idx="613">
                  <c:v>0.9</c:v>
                </c:pt>
                <c:pt idx="614">
                  <c:v>0.9</c:v>
                </c:pt>
                <c:pt idx="615">
                  <c:v>0.9</c:v>
                </c:pt>
                <c:pt idx="616">
                  <c:v>0.9</c:v>
                </c:pt>
                <c:pt idx="617">
                  <c:v>0.9</c:v>
                </c:pt>
                <c:pt idx="618">
                  <c:v>0.9</c:v>
                </c:pt>
                <c:pt idx="619">
                  <c:v>0.9</c:v>
                </c:pt>
                <c:pt idx="620">
                  <c:v>0.9</c:v>
                </c:pt>
                <c:pt idx="621">
                  <c:v>0.9</c:v>
                </c:pt>
                <c:pt idx="622">
                  <c:v>0.9</c:v>
                </c:pt>
                <c:pt idx="623">
                  <c:v>0.9</c:v>
                </c:pt>
                <c:pt idx="624">
                  <c:v>0.9</c:v>
                </c:pt>
                <c:pt idx="625">
                  <c:v>0.9</c:v>
                </c:pt>
                <c:pt idx="626">
                  <c:v>0.9</c:v>
                </c:pt>
                <c:pt idx="627">
                  <c:v>0.9</c:v>
                </c:pt>
                <c:pt idx="628">
                  <c:v>0.9</c:v>
                </c:pt>
                <c:pt idx="629">
                  <c:v>0.9</c:v>
                </c:pt>
                <c:pt idx="630">
                  <c:v>0.9</c:v>
                </c:pt>
                <c:pt idx="631">
                  <c:v>0.9</c:v>
                </c:pt>
                <c:pt idx="632">
                  <c:v>0.9</c:v>
                </c:pt>
                <c:pt idx="633">
                  <c:v>0.9</c:v>
                </c:pt>
                <c:pt idx="634">
                  <c:v>0.9</c:v>
                </c:pt>
                <c:pt idx="635">
                  <c:v>0.9</c:v>
                </c:pt>
                <c:pt idx="636">
                  <c:v>0.9</c:v>
                </c:pt>
                <c:pt idx="637">
                  <c:v>0.9</c:v>
                </c:pt>
                <c:pt idx="638">
                  <c:v>0.9</c:v>
                </c:pt>
                <c:pt idx="639">
                  <c:v>0.9</c:v>
                </c:pt>
                <c:pt idx="640">
                  <c:v>0.9</c:v>
                </c:pt>
                <c:pt idx="641">
                  <c:v>0.9</c:v>
                </c:pt>
                <c:pt idx="642">
                  <c:v>0.9</c:v>
                </c:pt>
                <c:pt idx="643">
                  <c:v>0.9</c:v>
                </c:pt>
                <c:pt idx="644">
                  <c:v>0.9</c:v>
                </c:pt>
                <c:pt idx="645">
                  <c:v>0.9</c:v>
                </c:pt>
                <c:pt idx="646">
                  <c:v>0.9</c:v>
                </c:pt>
                <c:pt idx="647">
                  <c:v>0.9</c:v>
                </c:pt>
                <c:pt idx="648">
                  <c:v>0.9</c:v>
                </c:pt>
                <c:pt idx="649">
                  <c:v>0.9</c:v>
                </c:pt>
                <c:pt idx="650">
                  <c:v>0.9</c:v>
                </c:pt>
                <c:pt idx="651">
                  <c:v>0.9</c:v>
                </c:pt>
                <c:pt idx="652">
                  <c:v>0.9</c:v>
                </c:pt>
                <c:pt idx="653">
                  <c:v>0.9</c:v>
                </c:pt>
                <c:pt idx="654">
                  <c:v>0.9</c:v>
                </c:pt>
                <c:pt idx="655">
                  <c:v>0.9</c:v>
                </c:pt>
                <c:pt idx="656">
                  <c:v>0.9</c:v>
                </c:pt>
                <c:pt idx="657">
                  <c:v>0.9</c:v>
                </c:pt>
                <c:pt idx="658">
                  <c:v>0.9</c:v>
                </c:pt>
                <c:pt idx="659">
                  <c:v>0.9</c:v>
                </c:pt>
                <c:pt idx="660">
                  <c:v>0.9</c:v>
                </c:pt>
                <c:pt idx="661">
                  <c:v>0.9</c:v>
                </c:pt>
                <c:pt idx="662">
                  <c:v>0.9</c:v>
                </c:pt>
                <c:pt idx="663">
                  <c:v>0.9</c:v>
                </c:pt>
                <c:pt idx="664">
                  <c:v>0.9</c:v>
                </c:pt>
                <c:pt idx="665">
                  <c:v>0.9</c:v>
                </c:pt>
                <c:pt idx="666">
                  <c:v>0.9</c:v>
                </c:pt>
                <c:pt idx="667">
                  <c:v>0.9</c:v>
                </c:pt>
                <c:pt idx="668">
                  <c:v>0.9</c:v>
                </c:pt>
                <c:pt idx="669">
                  <c:v>0.9</c:v>
                </c:pt>
                <c:pt idx="670">
                  <c:v>0.9</c:v>
                </c:pt>
                <c:pt idx="671">
                  <c:v>0.9</c:v>
                </c:pt>
                <c:pt idx="672">
                  <c:v>0.9</c:v>
                </c:pt>
                <c:pt idx="673">
                  <c:v>0.9</c:v>
                </c:pt>
                <c:pt idx="674">
                  <c:v>0.9</c:v>
                </c:pt>
                <c:pt idx="675">
                  <c:v>0.9</c:v>
                </c:pt>
                <c:pt idx="676">
                  <c:v>0.9</c:v>
                </c:pt>
                <c:pt idx="677">
                  <c:v>0.9</c:v>
                </c:pt>
                <c:pt idx="678">
                  <c:v>0.9</c:v>
                </c:pt>
                <c:pt idx="679">
                  <c:v>0.9</c:v>
                </c:pt>
                <c:pt idx="680">
                  <c:v>0.9</c:v>
                </c:pt>
                <c:pt idx="681">
                  <c:v>0.9</c:v>
                </c:pt>
                <c:pt idx="682">
                  <c:v>0.9</c:v>
                </c:pt>
                <c:pt idx="683">
                  <c:v>0.9</c:v>
                </c:pt>
                <c:pt idx="684">
                  <c:v>0.9</c:v>
                </c:pt>
                <c:pt idx="685">
                  <c:v>0.9</c:v>
                </c:pt>
                <c:pt idx="686">
                  <c:v>0.9</c:v>
                </c:pt>
                <c:pt idx="687">
                  <c:v>0.9</c:v>
                </c:pt>
                <c:pt idx="688">
                  <c:v>0.9</c:v>
                </c:pt>
                <c:pt idx="689">
                  <c:v>0.9</c:v>
                </c:pt>
                <c:pt idx="690">
                  <c:v>0.9</c:v>
                </c:pt>
                <c:pt idx="691">
                  <c:v>0.9</c:v>
                </c:pt>
                <c:pt idx="692">
                  <c:v>0.9</c:v>
                </c:pt>
                <c:pt idx="693">
                  <c:v>0.9</c:v>
                </c:pt>
                <c:pt idx="694">
                  <c:v>0.9</c:v>
                </c:pt>
                <c:pt idx="695">
                  <c:v>0.9</c:v>
                </c:pt>
                <c:pt idx="696">
                  <c:v>0.9</c:v>
                </c:pt>
                <c:pt idx="697">
                  <c:v>0.9</c:v>
                </c:pt>
                <c:pt idx="698">
                  <c:v>0.9</c:v>
                </c:pt>
                <c:pt idx="699">
                  <c:v>0.9</c:v>
                </c:pt>
                <c:pt idx="700">
                  <c:v>0.9</c:v>
                </c:pt>
                <c:pt idx="701">
                  <c:v>0.9</c:v>
                </c:pt>
                <c:pt idx="702">
                  <c:v>0.9</c:v>
                </c:pt>
                <c:pt idx="703">
                  <c:v>0.9</c:v>
                </c:pt>
                <c:pt idx="704">
                  <c:v>0.9</c:v>
                </c:pt>
                <c:pt idx="705">
                  <c:v>0.9</c:v>
                </c:pt>
                <c:pt idx="706">
                  <c:v>0.9</c:v>
                </c:pt>
                <c:pt idx="707">
                  <c:v>0.9</c:v>
                </c:pt>
                <c:pt idx="708">
                  <c:v>0.9</c:v>
                </c:pt>
                <c:pt idx="709">
                  <c:v>0.9</c:v>
                </c:pt>
                <c:pt idx="710">
                  <c:v>0.9</c:v>
                </c:pt>
                <c:pt idx="711">
                  <c:v>0.9</c:v>
                </c:pt>
                <c:pt idx="712">
                  <c:v>0.9</c:v>
                </c:pt>
                <c:pt idx="713">
                  <c:v>0.9</c:v>
                </c:pt>
                <c:pt idx="714">
                  <c:v>0.9</c:v>
                </c:pt>
                <c:pt idx="715">
                  <c:v>0.9</c:v>
                </c:pt>
                <c:pt idx="716">
                  <c:v>0.9</c:v>
                </c:pt>
                <c:pt idx="717">
                  <c:v>0.9</c:v>
                </c:pt>
                <c:pt idx="718">
                  <c:v>0.9</c:v>
                </c:pt>
                <c:pt idx="719">
                  <c:v>0.9</c:v>
                </c:pt>
                <c:pt idx="720">
                  <c:v>0.9</c:v>
                </c:pt>
                <c:pt idx="721">
                  <c:v>0.9</c:v>
                </c:pt>
                <c:pt idx="722">
                  <c:v>0.9</c:v>
                </c:pt>
                <c:pt idx="723">
                  <c:v>0.9</c:v>
                </c:pt>
                <c:pt idx="724">
                  <c:v>0.9</c:v>
                </c:pt>
                <c:pt idx="725">
                  <c:v>0.9</c:v>
                </c:pt>
                <c:pt idx="726">
                  <c:v>0.9</c:v>
                </c:pt>
                <c:pt idx="727">
                  <c:v>0.9</c:v>
                </c:pt>
                <c:pt idx="728">
                  <c:v>0.9</c:v>
                </c:pt>
                <c:pt idx="729">
                  <c:v>0.9</c:v>
                </c:pt>
                <c:pt idx="730">
                  <c:v>0.9</c:v>
                </c:pt>
                <c:pt idx="731">
                  <c:v>0.9</c:v>
                </c:pt>
                <c:pt idx="732">
                  <c:v>0.9</c:v>
                </c:pt>
                <c:pt idx="733">
                  <c:v>0.9</c:v>
                </c:pt>
                <c:pt idx="734">
                  <c:v>0.9</c:v>
                </c:pt>
                <c:pt idx="735">
                  <c:v>0.9</c:v>
                </c:pt>
                <c:pt idx="736">
                  <c:v>0.9</c:v>
                </c:pt>
                <c:pt idx="737">
                  <c:v>0.9</c:v>
                </c:pt>
                <c:pt idx="738">
                  <c:v>0.9</c:v>
                </c:pt>
                <c:pt idx="739">
                  <c:v>0.9</c:v>
                </c:pt>
                <c:pt idx="740">
                  <c:v>0.9</c:v>
                </c:pt>
                <c:pt idx="741">
                  <c:v>0.9</c:v>
                </c:pt>
                <c:pt idx="742">
                  <c:v>0.9</c:v>
                </c:pt>
                <c:pt idx="743">
                  <c:v>0.9</c:v>
                </c:pt>
                <c:pt idx="744">
                  <c:v>0.9</c:v>
                </c:pt>
                <c:pt idx="745">
                  <c:v>0.9</c:v>
                </c:pt>
                <c:pt idx="746">
                  <c:v>0.9</c:v>
                </c:pt>
                <c:pt idx="747">
                  <c:v>0.9</c:v>
                </c:pt>
                <c:pt idx="748">
                  <c:v>0.9</c:v>
                </c:pt>
                <c:pt idx="749">
                  <c:v>0.9</c:v>
                </c:pt>
                <c:pt idx="750">
                  <c:v>0.9</c:v>
                </c:pt>
                <c:pt idx="751">
                  <c:v>0.9</c:v>
                </c:pt>
                <c:pt idx="752">
                  <c:v>0.9</c:v>
                </c:pt>
                <c:pt idx="753">
                  <c:v>0.9</c:v>
                </c:pt>
                <c:pt idx="754">
                  <c:v>0.9</c:v>
                </c:pt>
                <c:pt idx="755">
                  <c:v>0.9</c:v>
                </c:pt>
                <c:pt idx="756">
                  <c:v>0.9</c:v>
                </c:pt>
                <c:pt idx="757">
                  <c:v>0.9</c:v>
                </c:pt>
                <c:pt idx="758">
                  <c:v>0.9</c:v>
                </c:pt>
                <c:pt idx="759">
                  <c:v>0.9</c:v>
                </c:pt>
                <c:pt idx="760">
                  <c:v>0.9</c:v>
                </c:pt>
                <c:pt idx="761">
                  <c:v>0.9</c:v>
                </c:pt>
                <c:pt idx="762">
                  <c:v>0.9</c:v>
                </c:pt>
                <c:pt idx="763">
                  <c:v>0.9</c:v>
                </c:pt>
                <c:pt idx="764">
                  <c:v>0.9</c:v>
                </c:pt>
                <c:pt idx="765">
                  <c:v>0.9</c:v>
                </c:pt>
                <c:pt idx="766">
                  <c:v>0.9</c:v>
                </c:pt>
                <c:pt idx="767">
                  <c:v>0.9</c:v>
                </c:pt>
                <c:pt idx="768">
                  <c:v>0.9</c:v>
                </c:pt>
                <c:pt idx="769">
                  <c:v>0.9</c:v>
                </c:pt>
                <c:pt idx="770">
                  <c:v>0.9</c:v>
                </c:pt>
                <c:pt idx="771">
                  <c:v>0.9</c:v>
                </c:pt>
                <c:pt idx="772">
                  <c:v>0.9</c:v>
                </c:pt>
                <c:pt idx="773">
                  <c:v>0.9</c:v>
                </c:pt>
                <c:pt idx="774">
                  <c:v>0.9</c:v>
                </c:pt>
                <c:pt idx="775">
                  <c:v>0.9</c:v>
                </c:pt>
                <c:pt idx="776">
                  <c:v>0.9</c:v>
                </c:pt>
                <c:pt idx="777">
                  <c:v>0.9</c:v>
                </c:pt>
                <c:pt idx="778">
                  <c:v>0.9</c:v>
                </c:pt>
                <c:pt idx="779">
                  <c:v>0.9</c:v>
                </c:pt>
                <c:pt idx="780">
                  <c:v>0.9</c:v>
                </c:pt>
                <c:pt idx="781">
                  <c:v>0.9</c:v>
                </c:pt>
                <c:pt idx="782">
                  <c:v>0.9</c:v>
                </c:pt>
                <c:pt idx="783">
                  <c:v>0.9</c:v>
                </c:pt>
                <c:pt idx="784">
                  <c:v>0.9</c:v>
                </c:pt>
                <c:pt idx="785">
                  <c:v>0.9</c:v>
                </c:pt>
                <c:pt idx="786">
                  <c:v>0.9</c:v>
                </c:pt>
                <c:pt idx="787">
                  <c:v>0.9</c:v>
                </c:pt>
                <c:pt idx="788">
                  <c:v>0.9</c:v>
                </c:pt>
                <c:pt idx="789">
                  <c:v>0.9</c:v>
                </c:pt>
                <c:pt idx="790">
                  <c:v>0.9</c:v>
                </c:pt>
                <c:pt idx="791">
                  <c:v>0.9</c:v>
                </c:pt>
                <c:pt idx="792">
                  <c:v>0.9</c:v>
                </c:pt>
                <c:pt idx="793">
                  <c:v>0.9</c:v>
                </c:pt>
                <c:pt idx="794">
                  <c:v>0.9</c:v>
                </c:pt>
                <c:pt idx="795">
                  <c:v>0.9</c:v>
                </c:pt>
                <c:pt idx="796">
                  <c:v>0.9</c:v>
                </c:pt>
                <c:pt idx="797">
                  <c:v>0.9</c:v>
                </c:pt>
                <c:pt idx="798">
                  <c:v>0.9</c:v>
                </c:pt>
                <c:pt idx="799">
                  <c:v>0.9</c:v>
                </c:pt>
                <c:pt idx="800">
                  <c:v>0.9</c:v>
                </c:pt>
                <c:pt idx="801">
                  <c:v>0.9</c:v>
                </c:pt>
                <c:pt idx="802">
                  <c:v>0.9</c:v>
                </c:pt>
                <c:pt idx="803">
                  <c:v>0.9</c:v>
                </c:pt>
                <c:pt idx="804">
                  <c:v>0.9</c:v>
                </c:pt>
                <c:pt idx="805">
                  <c:v>0.9</c:v>
                </c:pt>
                <c:pt idx="806">
                  <c:v>0.9</c:v>
                </c:pt>
                <c:pt idx="807">
                  <c:v>0.9</c:v>
                </c:pt>
                <c:pt idx="808">
                  <c:v>0.9</c:v>
                </c:pt>
                <c:pt idx="809">
                  <c:v>0.9</c:v>
                </c:pt>
                <c:pt idx="810">
                  <c:v>0.9</c:v>
                </c:pt>
                <c:pt idx="811">
                  <c:v>0.9</c:v>
                </c:pt>
                <c:pt idx="812">
                  <c:v>0.9</c:v>
                </c:pt>
                <c:pt idx="813">
                  <c:v>0.9</c:v>
                </c:pt>
                <c:pt idx="814">
                  <c:v>0.9</c:v>
                </c:pt>
                <c:pt idx="815">
                  <c:v>0.9</c:v>
                </c:pt>
                <c:pt idx="816">
                  <c:v>0.9</c:v>
                </c:pt>
                <c:pt idx="817">
                  <c:v>0.9</c:v>
                </c:pt>
                <c:pt idx="818">
                  <c:v>0.9</c:v>
                </c:pt>
                <c:pt idx="819">
                  <c:v>0.9</c:v>
                </c:pt>
                <c:pt idx="820">
                  <c:v>0.9</c:v>
                </c:pt>
                <c:pt idx="821">
                  <c:v>0.9</c:v>
                </c:pt>
                <c:pt idx="822">
                  <c:v>0.9</c:v>
                </c:pt>
                <c:pt idx="823">
                  <c:v>0.9</c:v>
                </c:pt>
                <c:pt idx="824">
                  <c:v>0.9</c:v>
                </c:pt>
                <c:pt idx="825">
                  <c:v>0.9</c:v>
                </c:pt>
                <c:pt idx="826">
                  <c:v>0.9</c:v>
                </c:pt>
                <c:pt idx="827">
                  <c:v>0.9</c:v>
                </c:pt>
                <c:pt idx="828">
                  <c:v>0.9</c:v>
                </c:pt>
                <c:pt idx="829">
                  <c:v>0.9</c:v>
                </c:pt>
                <c:pt idx="830">
                  <c:v>0.9</c:v>
                </c:pt>
                <c:pt idx="831">
                  <c:v>0.9</c:v>
                </c:pt>
                <c:pt idx="832">
                  <c:v>0.9</c:v>
                </c:pt>
                <c:pt idx="833">
                  <c:v>0.9</c:v>
                </c:pt>
                <c:pt idx="834">
                  <c:v>0.9</c:v>
                </c:pt>
                <c:pt idx="835">
                  <c:v>0.9</c:v>
                </c:pt>
                <c:pt idx="836">
                  <c:v>0.9</c:v>
                </c:pt>
                <c:pt idx="837">
                  <c:v>0.9</c:v>
                </c:pt>
                <c:pt idx="838">
                  <c:v>0.9</c:v>
                </c:pt>
                <c:pt idx="839">
                  <c:v>0.9</c:v>
                </c:pt>
                <c:pt idx="840">
                  <c:v>0.9</c:v>
                </c:pt>
                <c:pt idx="841">
                  <c:v>0.9</c:v>
                </c:pt>
                <c:pt idx="842">
                  <c:v>0.9</c:v>
                </c:pt>
                <c:pt idx="843">
                  <c:v>0.9</c:v>
                </c:pt>
                <c:pt idx="844">
                  <c:v>0.9</c:v>
                </c:pt>
                <c:pt idx="845">
                  <c:v>0.9</c:v>
                </c:pt>
                <c:pt idx="846">
                  <c:v>0.9</c:v>
                </c:pt>
                <c:pt idx="847">
                  <c:v>0.9</c:v>
                </c:pt>
                <c:pt idx="848">
                  <c:v>0.9</c:v>
                </c:pt>
                <c:pt idx="849">
                  <c:v>0.9</c:v>
                </c:pt>
                <c:pt idx="850">
                  <c:v>0.9</c:v>
                </c:pt>
                <c:pt idx="851">
                  <c:v>0.9</c:v>
                </c:pt>
                <c:pt idx="852">
                  <c:v>0.9</c:v>
                </c:pt>
                <c:pt idx="853">
                  <c:v>0.9</c:v>
                </c:pt>
                <c:pt idx="854">
                  <c:v>0.9</c:v>
                </c:pt>
                <c:pt idx="855">
                  <c:v>0.9</c:v>
                </c:pt>
                <c:pt idx="856">
                  <c:v>0.9</c:v>
                </c:pt>
                <c:pt idx="857">
                  <c:v>0.9</c:v>
                </c:pt>
                <c:pt idx="858">
                  <c:v>0.9</c:v>
                </c:pt>
                <c:pt idx="859">
                  <c:v>0.9</c:v>
                </c:pt>
                <c:pt idx="860">
                  <c:v>0.9</c:v>
                </c:pt>
                <c:pt idx="861">
                  <c:v>0.9</c:v>
                </c:pt>
                <c:pt idx="862">
                  <c:v>0.9</c:v>
                </c:pt>
                <c:pt idx="863">
                  <c:v>0.9</c:v>
                </c:pt>
                <c:pt idx="864">
                  <c:v>0.9</c:v>
                </c:pt>
                <c:pt idx="865">
                  <c:v>0.9</c:v>
                </c:pt>
                <c:pt idx="866">
                  <c:v>0.9</c:v>
                </c:pt>
                <c:pt idx="867">
                  <c:v>0.9</c:v>
                </c:pt>
                <c:pt idx="868">
                  <c:v>0.9</c:v>
                </c:pt>
                <c:pt idx="869">
                  <c:v>0.9</c:v>
                </c:pt>
                <c:pt idx="870">
                  <c:v>0.9</c:v>
                </c:pt>
                <c:pt idx="871">
                  <c:v>0.9</c:v>
                </c:pt>
                <c:pt idx="872">
                  <c:v>0.9</c:v>
                </c:pt>
                <c:pt idx="873">
                  <c:v>0.9</c:v>
                </c:pt>
                <c:pt idx="874">
                  <c:v>0.9</c:v>
                </c:pt>
                <c:pt idx="875">
                  <c:v>0.9</c:v>
                </c:pt>
                <c:pt idx="876">
                  <c:v>0.9</c:v>
                </c:pt>
                <c:pt idx="877">
                  <c:v>0.9</c:v>
                </c:pt>
                <c:pt idx="878">
                  <c:v>0.9</c:v>
                </c:pt>
                <c:pt idx="879">
                  <c:v>0.9</c:v>
                </c:pt>
                <c:pt idx="880">
                  <c:v>0.9</c:v>
                </c:pt>
                <c:pt idx="881">
                  <c:v>0.9</c:v>
                </c:pt>
                <c:pt idx="882">
                  <c:v>0.9</c:v>
                </c:pt>
                <c:pt idx="883">
                  <c:v>0.9</c:v>
                </c:pt>
                <c:pt idx="884">
                  <c:v>0.9</c:v>
                </c:pt>
                <c:pt idx="885">
                  <c:v>0.9</c:v>
                </c:pt>
                <c:pt idx="886">
                  <c:v>0.9</c:v>
                </c:pt>
                <c:pt idx="887">
                  <c:v>0.9</c:v>
                </c:pt>
                <c:pt idx="888">
                  <c:v>0.9</c:v>
                </c:pt>
                <c:pt idx="889">
                  <c:v>0.9</c:v>
                </c:pt>
                <c:pt idx="890">
                  <c:v>0.9</c:v>
                </c:pt>
                <c:pt idx="891">
                  <c:v>0.9</c:v>
                </c:pt>
                <c:pt idx="892">
                  <c:v>0.9</c:v>
                </c:pt>
                <c:pt idx="893">
                  <c:v>0.9</c:v>
                </c:pt>
                <c:pt idx="894">
                  <c:v>0.9</c:v>
                </c:pt>
                <c:pt idx="895">
                  <c:v>0.9</c:v>
                </c:pt>
                <c:pt idx="896">
                  <c:v>0.9</c:v>
                </c:pt>
                <c:pt idx="897">
                  <c:v>0.9</c:v>
                </c:pt>
                <c:pt idx="898">
                  <c:v>0.9</c:v>
                </c:pt>
                <c:pt idx="899">
                  <c:v>0.9</c:v>
                </c:pt>
                <c:pt idx="900">
                  <c:v>0.9</c:v>
                </c:pt>
                <c:pt idx="901">
                  <c:v>0.9</c:v>
                </c:pt>
                <c:pt idx="902">
                  <c:v>0.9</c:v>
                </c:pt>
                <c:pt idx="903">
                  <c:v>0.9</c:v>
                </c:pt>
                <c:pt idx="904">
                  <c:v>0.9</c:v>
                </c:pt>
                <c:pt idx="905">
                  <c:v>0.9</c:v>
                </c:pt>
                <c:pt idx="906">
                  <c:v>0.9</c:v>
                </c:pt>
                <c:pt idx="907">
                  <c:v>0.9</c:v>
                </c:pt>
                <c:pt idx="908">
                  <c:v>0.9</c:v>
                </c:pt>
                <c:pt idx="909">
                  <c:v>0.9</c:v>
                </c:pt>
                <c:pt idx="910">
                  <c:v>0.9</c:v>
                </c:pt>
                <c:pt idx="911">
                  <c:v>0.9</c:v>
                </c:pt>
                <c:pt idx="912">
                  <c:v>0.9</c:v>
                </c:pt>
                <c:pt idx="913">
                  <c:v>0.9</c:v>
                </c:pt>
                <c:pt idx="914">
                  <c:v>0.9</c:v>
                </c:pt>
                <c:pt idx="915">
                  <c:v>0.9</c:v>
                </c:pt>
                <c:pt idx="916">
                  <c:v>0.9</c:v>
                </c:pt>
                <c:pt idx="917">
                  <c:v>0.9</c:v>
                </c:pt>
                <c:pt idx="918">
                  <c:v>0.9</c:v>
                </c:pt>
                <c:pt idx="919">
                  <c:v>0.9</c:v>
                </c:pt>
                <c:pt idx="920">
                  <c:v>0.9</c:v>
                </c:pt>
                <c:pt idx="921">
                  <c:v>0.9</c:v>
                </c:pt>
                <c:pt idx="922">
                  <c:v>0.9</c:v>
                </c:pt>
                <c:pt idx="923">
                  <c:v>0.9</c:v>
                </c:pt>
                <c:pt idx="924">
                  <c:v>0.9</c:v>
                </c:pt>
                <c:pt idx="925">
                  <c:v>0.9</c:v>
                </c:pt>
                <c:pt idx="926">
                  <c:v>0.9</c:v>
                </c:pt>
                <c:pt idx="927">
                  <c:v>0.9</c:v>
                </c:pt>
                <c:pt idx="928">
                  <c:v>0.9</c:v>
                </c:pt>
                <c:pt idx="929">
                  <c:v>0.9</c:v>
                </c:pt>
                <c:pt idx="930">
                  <c:v>0.9</c:v>
                </c:pt>
                <c:pt idx="931">
                  <c:v>0.9</c:v>
                </c:pt>
                <c:pt idx="932">
                  <c:v>0.9</c:v>
                </c:pt>
                <c:pt idx="933">
                  <c:v>0.9</c:v>
                </c:pt>
                <c:pt idx="934">
                  <c:v>0.9</c:v>
                </c:pt>
                <c:pt idx="935">
                  <c:v>0.9</c:v>
                </c:pt>
                <c:pt idx="936">
                  <c:v>0.9</c:v>
                </c:pt>
                <c:pt idx="937">
                  <c:v>0.9</c:v>
                </c:pt>
                <c:pt idx="938">
                  <c:v>0.9</c:v>
                </c:pt>
                <c:pt idx="939">
                  <c:v>0.9</c:v>
                </c:pt>
                <c:pt idx="940">
                  <c:v>0.9</c:v>
                </c:pt>
                <c:pt idx="941">
                  <c:v>0.9</c:v>
                </c:pt>
                <c:pt idx="942">
                  <c:v>0.9</c:v>
                </c:pt>
                <c:pt idx="943">
                  <c:v>0.9</c:v>
                </c:pt>
                <c:pt idx="944">
                  <c:v>0.9</c:v>
                </c:pt>
                <c:pt idx="945">
                  <c:v>0.9</c:v>
                </c:pt>
                <c:pt idx="946">
                  <c:v>0.9</c:v>
                </c:pt>
                <c:pt idx="947">
                  <c:v>0.9</c:v>
                </c:pt>
                <c:pt idx="948">
                  <c:v>0.9</c:v>
                </c:pt>
                <c:pt idx="949">
                  <c:v>0.9</c:v>
                </c:pt>
                <c:pt idx="950">
                  <c:v>0.9</c:v>
                </c:pt>
                <c:pt idx="951">
                  <c:v>0.9</c:v>
                </c:pt>
                <c:pt idx="952">
                  <c:v>0.9</c:v>
                </c:pt>
                <c:pt idx="953">
                  <c:v>0.9</c:v>
                </c:pt>
                <c:pt idx="954">
                  <c:v>0.9</c:v>
                </c:pt>
                <c:pt idx="955">
                  <c:v>0.9</c:v>
                </c:pt>
                <c:pt idx="956">
                  <c:v>0.9</c:v>
                </c:pt>
                <c:pt idx="957">
                  <c:v>0.9</c:v>
                </c:pt>
                <c:pt idx="958">
                  <c:v>0.9</c:v>
                </c:pt>
                <c:pt idx="959">
                  <c:v>0.9</c:v>
                </c:pt>
                <c:pt idx="960">
                  <c:v>0.9</c:v>
                </c:pt>
                <c:pt idx="961">
                  <c:v>0.9</c:v>
                </c:pt>
                <c:pt idx="962">
                  <c:v>0.9</c:v>
                </c:pt>
                <c:pt idx="963">
                  <c:v>0.9</c:v>
                </c:pt>
                <c:pt idx="964">
                  <c:v>0.9</c:v>
                </c:pt>
                <c:pt idx="965">
                  <c:v>0.9</c:v>
                </c:pt>
                <c:pt idx="966">
                  <c:v>0.9</c:v>
                </c:pt>
                <c:pt idx="967">
                  <c:v>0.9</c:v>
                </c:pt>
                <c:pt idx="968">
                  <c:v>0.9</c:v>
                </c:pt>
                <c:pt idx="969">
                  <c:v>0.9</c:v>
                </c:pt>
                <c:pt idx="970">
                  <c:v>0.9</c:v>
                </c:pt>
                <c:pt idx="971">
                  <c:v>0.9</c:v>
                </c:pt>
                <c:pt idx="972">
                  <c:v>0.9</c:v>
                </c:pt>
                <c:pt idx="973">
                  <c:v>0.9</c:v>
                </c:pt>
                <c:pt idx="974">
                  <c:v>0.9</c:v>
                </c:pt>
                <c:pt idx="975">
                  <c:v>0.9</c:v>
                </c:pt>
                <c:pt idx="976">
                  <c:v>0.9</c:v>
                </c:pt>
                <c:pt idx="977">
                  <c:v>0.9</c:v>
                </c:pt>
                <c:pt idx="978">
                  <c:v>0.9</c:v>
                </c:pt>
                <c:pt idx="979">
                  <c:v>0.9</c:v>
                </c:pt>
                <c:pt idx="980">
                  <c:v>0.9</c:v>
                </c:pt>
                <c:pt idx="981">
                  <c:v>0.9</c:v>
                </c:pt>
                <c:pt idx="982">
                  <c:v>0.9</c:v>
                </c:pt>
                <c:pt idx="983">
                  <c:v>0.9</c:v>
                </c:pt>
                <c:pt idx="984">
                  <c:v>0.9</c:v>
                </c:pt>
                <c:pt idx="985">
                  <c:v>0.9</c:v>
                </c:pt>
                <c:pt idx="986">
                  <c:v>0.9</c:v>
                </c:pt>
                <c:pt idx="987">
                  <c:v>0.9</c:v>
                </c:pt>
                <c:pt idx="988">
                  <c:v>0.9</c:v>
                </c:pt>
                <c:pt idx="989">
                  <c:v>0.9</c:v>
                </c:pt>
                <c:pt idx="990">
                  <c:v>0.9</c:v>
                </c:pt>
                <c:pt idx="991">
                  <c:v>0.9</c:v>
                </c:pt>
                <c:pt idx="992">
                  <c:v>0.9</c:v>
                </c:pt>
                <c:pt idx="993">
                  <c:v>0.9</c:v>
                </c:pt>
                <c:pt idx="994">
                  <c:v>0.9</c:v>
                </c:pt>
                <c:pt idx="995">
                  <c:v>0.9</c:v>
                </c:pt>
                <c:pt idx="996">
                  <c:v>0.9</c:v>
                </c:pt>
                <c:pt idx="997">
                  <c:v>0.9</c:v>
                </c:pt>
                <c:pt idx="998">
                  <c:v>0.9</c:v>
                </c:pt>
                <c:pt idx="999">
                  <c:v>0.9</c:v>
                </c:pt>
                <c:pt idx="1000">
                  <c:v>0.9</c:v>
                </c:pt>
                <c:pt idx="1001">
                  <c:v>0.9</c:v>
                </c:pt>
                <c:pt idx="1002">
                  <c:v>0.9</c:v>
                </c:pt>
                <c:pt idx="1003">
                  <c:v>0.9</c:v>
                </c:pt>
                <c:pt idx="1004">
                  <c:v>0.9</c:v>
                </c:pt>
                <c:pt idx="1005">
                  <c:v>0.9</c:v>
                </c:pt>
                <c:pt idx="1006">
                  <c:v>0.9</c:v>
                </c:pt>
                <c:pt idx="1007">
                  <c:v>0.9</c:v>
                </c:pt>
                <c:pt idx="1008">
                  <c:v>0.9</c:v>
                </c:pt>
                <c:pt idx="1009">
                  <c:v>0.9</c:v>
                </c:pt>
                <c:pt idx="1010">
                  <c:v>0.9</c:v>
                </c:pt>
                <c:pt idx="1011">
                  <c:v>0.9</c:v>
                </c:pt>
                <c:pt idx="1012">
                  <c:v>0.9</c:v>
                </c:pt>
                <c:pt idx="1013">
                  <c:v>0.9</c:v>
                </c:pt>
                <c:pt idx="1014">
                  <c:v>0.9</c:v>
                </c:pt>
                <c:pt idx="1015">
                  <c:v>0.9</c:v>
                </c:pt>
                <c:pt idx="1016">
                  <c:v>0.9</c:v>
                </c:pt>
                <c:pt idx="1017">
                  <c:v>0.9</c:v>
                </c:pt>
                <c:pt idx="1018">
                  <c:v>0.9</c:v>
                </c:pt>
                <c:pt idx="1019">
                  <c:v>0.9</c:v>
                </c:pt>
                <c:pt idx="1020">
                  <c:v>0.9</c:v>
                </c:pt>
                <c:pt idx="1021">
                  <c:v>0.9</c:v>
                </c:pt>
                <c:pt idx="1022">
                  <c:v>0.9</c:v>
                </c:pt>
                <c:pt idx="1023">
                  <c:v>0.9</c:v>
                </c:pt>
                <c:pt idx="1024">
                  <c:v>0.9</c:v>
                </c:pt>
                <c:pt idx="1025">
                  <c:v>0.9</c:v>
                </c:pt>
                <c:pt idx="1026">
                  <c:v>0.9</c:v>
                </c:pt>
                <c:pt idx="1027">
                  <c:v>0.9</c:v>
                </c:pt>
                <c:pt idx="1028">
                  <c:v>0.9</c:v>
                </c:pt>
                <c:pt idx="1029">
                  <c:v>0.9</c:v>
                </c:pt>
                <c:pt idx="1030">
                  <c:v>0.9</c:v>
                </c:pt>
                <c:pt idx="1031">
                  <c:v>0.9</c:v>
                </c:pt>
                <c:pt idx="1032">
                  <c:v>0.9</c:v>
                </c:pt>
                <c:pt idx="1033">
                  <c:v>0.9</c:v>
                </c:pt>
                <c:pt idx="1034">
                  <c:v>0.9</c:v>
                </c:pt>
                <c:pt idx="1035">
                  <c:v>0.9</c:v>
                </c:pt>
                <c:pt idx="1036">
                  <c:v>0.9</c:v>
                </c:pt>
                <c:pt idx="1037">
                  <c:v>0.9</c:v>
                </c:pt>
                <c:pt idx="1038">
                  <c:v>0.9</c:v>
                </c:pt>
                <c:pt idx="1039">
                  <c:v>0.9</c:v>
                </c:pt>
                <c:pt idx="1040">
                  <c:v>0.9</c:v>
                </c:pt>
                <c:pt idx="1041">
                  <c:v>0.9</c:v>
                </c:pt>
                <c:pt idx="1042">
                  <c:v>0.9</c:v>
                </c:pt>
                <c:pt idx="1043">
                  <c:v>0.9</c:v>
                </c:pt>
                <c:pt idx="1044">
                  <c:v>0.9</c:v>
                </c:pt>
                <c:pt idx="1045">
                  <c:v>0.9</c:v>
                </c:pt>
                <c:pt idx="1046">
                  <c:v>0.9</c:v>
                </c:pt>
                <c:pt idx="1047">
                  <c:v>0.9</c:v>
                </c:pt>
                <c:pt idx="1048">
                  <c:v>0.9</c:v>
                </c:pt>
                <c:pt idx="1049">
                  <c:v>0.9</c:v>
                </c:pt>
                <c:pt idx="1050">
                  <c:v>0.9</c:v>
                </c:pt>
                <c:pt idx="1051">
                  <c:v>0.9</c:v>
                </c:pt>
                <c:pt idx="1052">
                  <c:v>0.9</c:v>
                </c:pt>
                <c:pt idx="1053">
                  <c:v>0.9</c:v>
                </c:pt>
                <c:pt idx="1054">
                  <c:v>0.9</c:v>
                </c:pt>
                <c:pt idx="1055">
                  <c:v>0.9</c:v>
                </c:pt>
                <c:pt idx="1056">
                  <c:v>0.9</c:v>
                </c:pt>
                <c:pt idx="1057">
                  <c:v>0.9</c:v>
                </c:pt>
                <c:pt idx="1058">
                  <c:v>0.9</c:v>
                </c:pt>
                <c:pt idx="1059">
                  <c:v>0.9</c:v>
                </c:pt>
                <c:pt idx="1060">
                  <c:v>0.9</c:v>
                </c:pt>
                <c:pt idx="1061">
                  <c:v>0.9</c:v>
                </c:pt>
                <c:pt idx="1062">
                  <c:v>0.9</c:v>
                </c:pt>
                <c:pt idx="1063">
                  <c:v>0.9</c:v>
                </c:pt>
                <c:pt idx="1064">
                  <c:v>0.9</c:v>
                </c:pt>
                <c:pt idx="1065">
                  <c:v>0.9</c:v>
                </c:pt>
                <c:pt idx="1066">
                  <c:v>0.9</c:v>
                </c:pt>
                <c:pt idx="1067">
                  <c:v>0.9</c:v>
                </c:pt>
                <c:pt idx="1068">
                  <c:v>0.9</c:v>
                </c:pt>
                <c:pt idx="1069">
                  <c:v>0.9</c:v>
                </c:pt>
                <c:pt idx="1070">
                  <c:v>0.9</c:v>
                </c:pt>
                <c:pt idx="1071">
                  <c:v>0.9</c:v>
                </c:pt>
                <c:pt idx="1072">
                  <c:v>0.9</c:v>
                </c:pt>
                <c:pt idx="1073">
                  <c:v>0.9</c:v>
                </c:pt>
                <c:pt idx="1074">
                  <c:v>0.9</c:v>
                </c:pt>
                <c:pt idx="1075">
                  <c:v>0.9</c:v>
                </c:pt>
                <c:pt idx="1076">
                  <c:v>0.9</c:v>
                </c:pt>
                <c:pt idx="1077">
                  <c:v>0.9</c:v>
                </c:pt>
                <c:pt idx="1078">
                  <c:v>0.9</c:v>
                </c:pt>
                <c:pt idx="1079">
                  <c:v>0.9</c:v>
                </c:pt>
                <c:pt idx="1080">
                  <c:v>0.9</c:v>
                </c:pt>
                <c:pt idx="1081">
                  <c:v>0.9</c:v>
                </c:pt>
                <c:pt idx="1082">
                  <c:v>0.9</c:v>
                </c:pt>
                <c:pt idx="1083">
                  <c:v>0.9</c:v>
                </c:pt>
                <c:pt idx="1084">
                  <c:v>0.9</c:v>
                </c:pt>
                <c:pt idx="1085">
                  <c:v>0.9</c:v>
                </c:pt>
                <c:pt idx="1086">
                  <c:v>0.9</c:v>
                </c:pt>
                <c:pt idx="1087">
                  <c:v>0.9</c:v>
                </c:pt>
                <c:pt idx="1088">
                  <c:v>0.9</c:v>
                </c:pt>
                <c:pt idx="1089">
                  <c:v>0.9</c:v>
                </c:pt>
                <c:pt idx="1090">
                  <c:v>0.9</c:v>
                </c:pt>
                <c:pt idx="1091">
                  <c:v>0.9</c:v>
                </c:pt>
                <c:pt idx="1092">
                  <c:v>0.9</c:v>
                </c:pt>
                <c:pt idx="1093">
                  <c:v>0.9</c:v>
                </c:pt>
                <c:pt idx="1094">
                  <c:v>0.9</c:v>
                </c:pt>
                <c:pt idx="1095">
                  <c:v>0.9</c:v>
                </c:pt>
                <c:pt idx="1096">
                  <c:v>0.9</c:v>
                </c:pt>
                <c:pt idx="1097">
                  <c:v>0.9</c:v>
                </c:pt>
                <c:pt idx="1098">
                  <c:v>0.9</c:v>
                </c:pt>
                <c:pt idx="1099">
                  <c:v>0.9</c:v>
                </c:pt>
                <c:pt idx="1100">
                  <c:v>0.9</c:v>
                </c:pt>
                <c:pt idx="1101">
                  <c:v>0.9</c:v>
                </c:pt>
                <c:pt idx="1102">
                  <c:v>0.9</c:v>
                </c:pt>
                <c:pt idx="1103">
                  <c:v>0.9</c:v>
                </c:pt>
                <c:pt idx="1104">
                  <c:v>0.9</c:v>
                </c:pt>
                <c:pt idx="1105">
                  <c:v>0.9</c:v>
                </c:pt>
                <c:pt idx="1106">
                  <c:v>0.9</c:v>
                </c:pt>
                <c:pt idx="1107">
                  <c:v>0.9</c:v>
                </c:pt>
                <c:pt idx="1108">
                  <c:v>0.9</c:v>
                </c:pt>
                <c:pt idx="1109">
                  <c:v>0.9</c:v>
                </c:pt>
                <c:pt idx="1110">
                  <c:v>0.9</c:v>
                </c:pt>
                <c:pt idx="1111">
                  <c:v>0.9</c:v>
                </c:pt>
                <c:pt idx="1112">
                  <c:v>0.9</c:v>
                </c:pt>
                <c:pt idx="1113">
                  <c:v>0.9</c:v>
                </c:pt>
                <c:pt idx="1114">
                  <c:v>0.9</c:v>
                </c:pt>
                <c:pt idx="1115">
                  <c:v>0.9</c:v>
                </c:pt>
                <c:pt idx="1116">
                  <c:v>0.9</c:v>
                </c:pt>
                <c:pt idx="1117">
                  <c:v>0.9</c:v>
                </c:pt>
                <c:pt idx="1118">
                  <c:v>0.9</c:v>
                </c:pt>
                <c:pt idx="1119">
                  <c:v>0.9</c:v>
                </c:pt>
                <c:pt idx="1120">
                  <c:v>0.9</c:v>
                </c:pt>
                <c:pt idx="1121">
                  <c:v>0.9</c:v>
                </c:pt>
                <c:pt idx="1122">
                  <c:v>0.9</c:v>
                </c:pt>
                <c:pt idx="1123">
                  <c:v>0.9</c:v>
                </c:pt>
                <c:pt idx="1124">
                  <c:v>0.9</c:v>
                </c:pt>
                <c:pt idx="1125">
                  <c:v>0.9</c:v>
                </c:pt>
                <c:pt idx="1126">
                  <c:v>0.9</c:v>
                </c:pt>
                <c:pt idx="1127">
                  <c:v>0.9</c:v>
                </c:pt>
                <c:pt idx="1128">
                  <c:v>0.9</c:v>
                </c:pt>
                <c:pt idx="1129">
                  <c:v>0.9</c:v>
                </c:pt>
                <c:pt idx="1130">
                  <c:v>0.9</c:v>
                </c:pt>
                <c:pt idx="1131">
                  <c:v>0.9</c:v>
                </c:pt>
                <c:pt idx="1132">
                  <c:v>0.9</c:v>
                </c:pt>
                <c:pt idx="1133">
                  <c:v>0.9</c:v>
                </c:pt>
                <c:pt idx="1134">
                  <c:v>0.9</c:v>
                </c:pt>
                <c:pt idx="1135">
                  <c:v>0.9</c:v>
                </c:pt>
                <c:pt idx="1136">
                  <c:v>0.9</c:v>
                </c:pt>
                <c:pt idx="1137">
                  <c:v>0.9</c:v>
                </c:pt>
                <c:pt idx="1138">
                  <c:v>0.9</c:v>
                </c:pt>
                <c:pt idx="1139">
                  <c:v>0.9</c:v>
                </c:pt>
                <c:pt idx="1140">
                  <c:v>0.9</c:v>
                </c:pt>
                <c:pt idx="1141">
                  <c:v>0.9</c:v>
                </c:pt>
                <c:pt idx="1142">
                  <c:v>0.9</c:v>
                </c:pt>
                <c:pt idx="1143">
                  <c:v>0.9</c:v>
                </c:pt>
                <c:pt idx="1144">
                  <c:v>0.9</c:v>
                </c:pt>
                <c:pt idx="1145">
                  <c:v>0.9</c:v>
                </c:pt>
                <c:pt idx="1146">
                  <c:v>0.9</c:v>
                </c:pt>
                <c:pt idx="1147">
                  <c:v>0.9</c:v>
                </c:pt>
                <c:pt idx="1148">
                  <c:v>0.9</c:v>
                </c:pt>
                <c:pt idx="1149">
                  <c:v>0.9</c:v>
                </c:pt>
                <c:pt idx="1150">
                  <c:v>0.9</c:v>
                </c:pt>
                <c:pt idx="1151">
                  <c:v>0.9</c:v>
                </c:pt>
                <c:pt idx="1152">
                  <c:v>0.9</c:v>
                </c:pt>
                <c:pt idx="1153">
                  <c:v>0.9</c:v>
                </c:pt>
                <c:pt idx="1154">
                  <c:v>0.9</c:v>
                </c:pt>
                <c:pt idx="1155">
                  <c:v>0.9</c:v>
                </c:pt>
                <c:pt idx="1156">
                  <c:v>0.9</c:v>
                </c:pt>
                <c:pt idx="1157">
                  <c:v>0.9</c:v>
                </c:pt>
                <c:pt idx="1158">
                  <c:v>0.9</c:v>
                </c:pt>
                <c:pt idx="1159">
                  <c:v>0.9</c:v>
                </c:pt>
                <c:pt idx="1160">
                  <c:v>0.9</c:v>
                </c:pt>
                <c:pt idx="1161">
                  <c:v>0.9</c:v>
                </c:pt>
                <c:pt idx="1162">
                  <c:v>0.9</c:v>
                </c:pt>
                <c:pt idx="1163">
                  <c:v>0.9</c:v>
                </c:pt>
                <c:pt idx="1164">
                  <c:v>0.9</c:v>
                </c:pt>
                <c:pt idx="1165">
                  <c:v>0.9</c:v>
                </c:pt>
                <c:pt idx="1166">
                  <c:v>0.9</c:v>
                </c:pt>
                <c:pt idx="1167">
                  <c:v>0.9</c:v>
                </c:pt>
                <c:pt idx="1168">
                  <c:v>0.9</c:v>
                </c:pt>
                <c:pt idx="1169">
                  <c:v>0.9</c:v>
                </c:pt>
                <c:pt idx="1170">
                  <c:v>0.9</c:v>
                </c:pt>
                <c:pt idx="1171">
                  <c:v>0.9</c:v>
                </c:pt>
                <c:pt idx="1172">
                  <c:v>0.9</c:v>
                </c:pt>
                <c:pt idx="1173">
                  <c:v>0.9</c:v>
                </c:pt>
                <c:pt idx="1174">
                  <c:v>0.9</c:v>
                </c:pt>
                <c:pt idx="1175">
                  <c:v>0.9</c:v>
                </c:pt>
                <c:pt idx="1176">
                  <c:v>0.9</c:v>
                </c:pt>
                <c:pt idx="1177">
                  <c:v>0.9</c:v>
                </c:pt>
                <c:pt idx="1178">
                  <c:v>0.9</c:v>
                </c:pt>
                <c:pt idx="1179">
                  <c:v>0.9</c:v>
                </c:pt>
                <c:pt idx="1180">
                  <c:v>0.9</c:v>
                </c:pt>
                <c:pt idx="1181">
                  <c:v>0.9</c:v>
                </c:pt>
                <c:pt idx="1182">
                  <c:v>0.9</c:v>
                </c:pt>
                <c:pt idx="1183">
                  <c:v>0.9</c:v>
                </c:pt>
                <c:pt idx="1184">
                  <c:v>0.9</c:v>
                </c:pt>
                <c:pt idx="1185">
                  <c:v>0.9</c:v>
                </c:pt>
                <c:pt idx="1186">
                  <c:v>0.9</c:v>
                </c:pt>
                <c:pt idx="1187">
                  <c:v>0.9</c:v>
                </c:pt>
                <c:pt idx="1188">
                  <c:v>0.9</c:v>
                </c:pt>
                <c:pt idx="1189">
                  <c:v>0.9</c:v>
                </c:pt>
                <c:pt idx="1190">
                  <c:v>0.9</c:v>
                </c:pt>
                <c:pt idx="1191">
                  <c:v>0.9</c:v>
                </c:pt>
                <c:pt idx="1192">
                  <c:v>0.9</c:v>
                </c:pt>
                <c:pt idx="1193">
                  <c:v>0.9</c:v>
                </c:pt>
                <c:pt idx="1194">
                  <c:v>0.9</c:v>
                </c:pt>
                <c:pt idx="1195">
                  <c:v>0.9</c:v>
                </c:pt>
                <c:pt idx="1196">
                  <c:v>0.9</c:v>
                </c:pt>
                <c:pt idx="1197">
                  <c:v>0.9</c:v>
                </c:pt>
                <c:pt idx="1198">
                  <c:v>0.9</c:v>
                </c:pt>
                <c:pt idx="1199">
                  <c:v>0.9</c:v>
                </c:pt>
                <c:pt idx="1200">
                  <c:v>0.9</c:v>
                </c:pt>
                <c:pt idx="1201">
                  <c:v>0.9</c:v>
                </c:pt>
                <c:pt idx="1202">
                  <c:v>0.9</c:v>
                </c:pt>
                <c:pt idx="1203">
                  <c:v>0.9</c:v>
                </c:pt>
                <c:pt idx="1204">
                  <c:v>0.9</c:v>
                </c:pt>
                <c:pt idx="1205">
                  <c:v>0.9</c:v>
                </c:pt>
                <c:pt idx="1206">
                  <c:v>0.9</c:v>
                </c:pt>
                <c:pt idx="1207">
                  <c:v>0.9</c:v>
                </c:pt>
                <c:pt idx="1208">
                  <c:v>0.9</c:v>
                </c:pt>
                <c:pt idx="1209">
                  <c:v>0.9</c:v>
                </c:pt>
                <c:pt idx="1210">
                  <c:v>0.9</c:v>
                </c:pt>
                <c:pt idx="1211">
                  <c:v>0.9</c:v>
                </c:pt>
                <c:pt idx="1212">
                  <c:v>0.9</c:v>
                </c:pt>
                <c:pt idx="1213">
                  <c:v>0.9</c:v>
                </c:pt>
                <c:pt idx="1214">
                  <c:v>0.9</c:v>
                </c:pt>
                <c:pt idx="1215">
                  <c:v>0.9</c:v>
                </c:pt>
                <c:pt idx="1216">
                  <c:v>0.9</c:v>
                </c:pt>
                <c:pt idx="1217">
                  <c:v>0.9</c:v>
                </c:pt>
                <c:pt idx="1218">
                  <c:v>0.9</c:v>
                </c:pt>
                <c:pt idx="1219">
                  <c:v>0.9</c:v>
                </c:pt>
                <c:pt idx="1220">
                  <c:v>0.9</c:v>
                </c:pt>
                <c:pt idx="1221">
                  <c:v>0.9</c:v>
                </c:pt>
                <c:pt idx="1222">
                  <c:v>0.9</c:v>
                </c:pt>
                <c:pt idx="1223">
                  <c:v>0.9</c:v>
                </c:pt>
                <c:pt idx="1224">
                  <c:v>0.9</c:v>
                </c:pt>
                <c:pt idx="1225">
                  <c:v>0.9</c:v>
                </c:pt>
                <c:pt idx="1226">
                  <c:v>0.9</c:v>
                </c:pt>
                <c:pt idx="1227">
                  <c:v>0.9</c:v>
                </c:pt>
                <c:pt idx="1228">
                  <c:v>0.9</c:v>
                </c:pt>
                <c:pt idx="1229">
                  <c:v>0.9</c:v>
                </c:pt>
                <c:pt idx="1230">
                  <c:v>0.9</c:v>
                </c:pt>
                <c:pt idx="1231">
                  <c:v>0.9</c:v>
                </c:pt>
                <c:pt idx="1232">
                  <c:v>0.9</c:v>
                </c:pt>
                <c:pt idx="1233">
                  <c:v>0.9</c:v>
                </c:pt>
                <c:pt idx="1234">
                  <c:v>0.9</c:v>
                </c:pt>
                <c:pt idx="1235">
                  <c:v>0.9</c:v>
                </c:pt>
                <c:pt idx="1236">
                  <c:v>0.9</c:v>
                </c:pt>
                <c:pt idx="1237">
                  <c:v>0.9</c:v>
                </c:pt>
                <c:pt idx="1238">
                  <c:v>0.9</c:v>
                </c:pt>
                <c:pt idx="1239">
                  <c:v>0.9</c:v>
                </c:pt>
                <c:pt idx="1240">
                  <c:v>0.9</c:v>
                </c:pt>
                <c:pt idx="1241">
                  <c:v>0.9</c:v>
                </c:pt>
                <c:pt idx="1242">
                  <c:v>0.9</c:v>
                </c:pt>
                <c:pt idx="1243">
                  <c:v>0.9</c:v>
                </c:pt>
                <c:pt idx="1244">
                  <c:v>0.9</c:v>
                </c:pt>
                <c:pt idx="1245">
                  <c:v>0.9</c:v>
                </c:pt>
                <c:pt idx="1246">
                  <c:v>0.9</c:v>
                </c:pt>
                <c:pt idx="1247">
                  <c:v>0.9</c:v>
                </c:pt>
                <c:pt idx="1248">
                  <c:v>0.9</c:v>
                </c:pt>
                <c:pt idx="1249">
                  <c:v>0.9</c:v>
                </c:pt>
                <c:pt idx="1250">
                  <c:v>0.9</c:v>
                </c:pt>
                <c:pt idx="1251">
                  <c:v>0.9</c:v>
                </c:pt>
                <c:pt idx="1252">
                  <c:v>0.9</c:v>
                </c:pt>
                <c:pt idx="1253">
                  <c:v>0.9</c:v>
                </c:pt>
                <c:pt idx="1254">
                  <c:v>0.9</c:v>
                </c:pt>
                <c:pt idx="1255">
                  <c:v>0.9</c:v>
                </c:pt>
                <c:pt idx="1256">
                  <c:v>0.9</c:v>
                </c:pt>
                <c:pt idx="1257">
                  <c:v>0.9</c:v>
                </c:pt>
                <c:pt idx="1258">
                  <c:v>0.9</c:v>
                </c:pt>
                <c:pt idx="1259">
                  <c:v>0.9</c:v>
                </c:pt>
                <c:pt idx="1260">
                  <c:v>0.9</c:v>
                </c:pt>
                <c:pt idx="1261">
                  <c:v>0.9</c:v>
                </c:pt>
                <c:pt idx="1262">
                  <c:v>0.9</c:v>
                </c:pt>
                <c:pt idx="1263">
                  <c:v>0.9</c:v>
                </c:pt>
                <c:pt idx="1264">
                  <c:v>0.9</c:v>
                </c:pt>
                <c:pt idx="1265">
                  <c:v>0.9</c:v>
                </c:pt>
                <c:pt idx="1266">
                  <c:v>0.9</c:v>
                </c:pt>
                <c:pt idx="1267">
                  <c:v>0.9</c:v>
                </c:pt>
                <c:pt idx="1268">
                  <c:v>0.9</c:v>
                </c:pt>
                <c:pt idx="1269">
                  <c:v>0.9</c:v>
                </c:pt>
                <c:pt idx="1270">
                  <c:v>0.9</c:v>
                </c:pt>
                <c:pt idx="1271">
                  <c:v>0.9</c:v>
                </c:pt>
                <c:pt idx="1272">
                  <c:v>0.9</c:v>
                </c:pt>
                <c:pt idx="1273">
                  <c:v>0.9</c:v>
                </c:pt>
                <c:pt idx="1274">
                  <c:v>0.9</c:v>
                </c:pt>
                <c:pt idx="1275">
                  <c:v>0.9</c:v>
                </c:pt>
                <c:pt idx="1276">
                  <c:v>0.9</c:v>
                </c:pt>
                <c:pt idx="1277">
                  <c:v>0.9</c:v>
                </c:pt>
                <c:pt idx="1278">
                  <c:v>0.9</c:v>
                </c:pt>
                <c:pt idx="1279">
                  <c:v>0.9</c:v>
                </c:pt>
                <c:pt idx="1280">
                  <c:v>0.9</c:v>
                </c:pt>
                <c:pt idx="1281">
                  <c:v>0.9</c:v>
                </c:pt>
                <c:pt idx="1282">
                  <c:v>0.9</c:v>
                </c:pt>
                <c:pt idx="1283">
                  <c:v>0.9</c:v>
                </c:pt>
                <c:pt idx="1284">
                  <c:v>0.9</c:v>
                </c:pt>
                <c:pt idx="1285">
                  <c:v>0.9</c:v>
                </c:pt>
                <c:pt idx="1286">
                  <c:v>0.9</c:v>
                </c:pt>
                <c:pt idx="1287">
                  <c:v>0.9</c:v>
                </c:pt>
                <c:pt idx="1288">
                  <c:v>0.9</c:v>
                </c:pt>
                <c:pt idx="1289">
                  <c:v>0.9</c:v>
                </c:pt>
                <c:pt idx="1290">
                  <c:v>0.9</c:v>
                </c:pt>
                <c:pt idx="1291">
                  <c:v>0.9</c:v>
                </c:pt>
                <c:pt idx="1292">
                  <c:v>0.9</c:v>
                </c:pt>
                <c:pt idx="1293">
                  <c:v>0.9</c:v>
                </c:pt>
                <c:pt idx="1294">
                  <c:v>0.9</c:v>
                </c:pt>
                <c:pt idx="1295">
                  <c:v>0.9</c:v>
                </c:pt>
                <c:pt idx="1296">
                  <c:v>0.9</c:v>
                </c:pt>
                <c:pt idx="1297">
                  <c:v>0.9</c:v>
                </c:pt>
                <c:pt idx="1298">
                  <c:v>0.9</c:v>
                </c:pt>
                <c:pt idx="1299">
                  <c:v>0.9</c:v>
                </c:pt>
                <c:pt idx="1300">
                  <c:v>0.9</c:v>
                </c:pt>
                <c:pt idx="1301">
                  <c:v>0.9</c:v>
                </c:pt>
                <c:pt idx="1302">
                  <c:v>0.9</c:v>
                </c:pt>
                <c:pt idx="1303">
                  <c:v>0.9</c:v>
                </c:pt>
                <c:pt idx="1304">
                  <c:v>0.9</c:v>
                </c:pt>
                <c:pt idx="1305">
                  <c:v>0.9</c:v>
                </c:pt>
                <c:pt idx="1306">
                  <c:v>0.9</c:v>
                </c:pt>
                <c:pt idx="1307">
                  <c:v>0.9</c:v>
                </c:pt>
                <c:pt idx="1308">
                  <c:v>0.9</c:v>
                </c:pt>
                <c:pt idx="1309">
                  <c:v>0.9</c:v>
                </c:pt>
                <c:pt idx="1310">
                  <c:v>0.9</c:v>
                </c:pt>
                <c:pt idx="1311">
                  <c:v>0.9</c:v>
                </c:pt>
                <c:pt idx="1312">
                  <c:v>0.9</c:v>
                </c:pt>
                <c:pt idx="1313">
                  <c:v>0.9</c:v>
                </c:pt>
                <c:pt idx="1314">
                  <c:v>0.9</c:v>
                </c:pt>
                <c:pt idx="1315">
                  <c:v>0.9</c:v>
                </c:pt>
                <c:pt idx="1316">
                  <c:v>0.9</c:v>
                </c:pt>
                <c:pt idx="1317">
                  <c:v>0.9</c:v>
                </c:pt>
                <c:pt idx="1318">
                  <c:v>0.9</c:v>
                </c:pt>
                <c:pt idx="1319">
                  <c:v>0.9</c:v>
                </c:pt>
                <c:pt idx="1320">
                  <c:v>0.9</c:v>
                </c:pt>
                <c:pt idx="1321">
                  <c:v>0.9</c:v>
                </c:pt>
                <c:pt idx="1322">
                  <c:v>0.9</c:v>
                </c:pt>
                <c:pt idx="1323">
                  <c:v>0.9</c:v>
                </c:pt>
                <c:pt idx="1324">
                  <c:v>0.9</c:v>
                </c:pt>
                <c:pt idx="1325">
                  <c:v>0.9</c:v>
                </c:pt>
                <c:pt idx="1326">
                  <c:v>0.9</c:v>
                </c:pt>
                <c:pt idx="1327">
                  <c:v>0.9</c:v>
                </c:pt>
                <c:pt idx="1328">
                  <c:v>0.9</c:v>
                </c:pt>
                <c:pt idx="1329">
                  <c:v>0.9</c:v>
                </c:pt>
                <c:pt idx="1330">
                  <c:v>0.9</c:v>
                </c:pt>
                <c:pt idx="1331">
                  <c:v>0.9</c:v>
                </c:pt>
                <c:pt idx="1332">
                  <c:v>0.9</c:v>
                </c:pt>
                <c:pt idx="1333">
                  <c:v>0.9</c:v>
                </c:pt>
                <c:pt idx="1334">
                  <c:v>0.9</c:v>
                </c:pt>
                <c:pt idx="1335">
                  <c:v>0.9</c:v>
                </c:pt>
                <c:pt idx="1336">
                  <c:v>0.9</c:v>
                </c:pt>
                <c:pt idx="1337">
                  <c:v>0.9</c:v>
                </c:pt>
                <c:pt idx="1338">
                  <c:v>0.9</c:v>
                </c:pt>
                <c:pt idx="1339">
                  <c:v>0.9</c:v>
                </c:pt>
                <c:pt idx="1340">
                  <c:v>0.9</c:v>
                </c:pt>
                <c:pt idx="1341">
                  <c:v>0.9</c:v>
                </c:pt>
                <c:pt idx="1342">
                  <c:v>0.9</c:v>
                </c:pt>
                <c:pt idx="1343">
                  <c:v>0.9</c:v>
                </c:pt>
                <c:pt idx="1344">
                  <c:v>0.9</c:v>
                </c:pt>
                <c:pt idx="1345">
                  <c:v>0.9</c:v>
                </c:pt>
                <c:pt idx="1346">
                  <c:v>0.9</c:v>
                </c:pt>
                <c:pt idx="1347">
                  <c:v>0.9</c:v>
                </c:pt>
                <c:pt idx="1348">
                  <c:v>0.9</c:v>
                </c:pt>
                <c:pt idx="1349">
                  <c:v>0.9</c:v>
                </c:pt>
                <c:pt idx="1350">
                  <c:v>0.9</c:v>
                </c:pt>
                <c:pt idx="1351">
                  <c:v>0.9</c:v>
                </c:pt>
                <c:pt idx="1352">
                  <c:v>0.9</c:v>
                </c:pt>
                <c:pt idx="1353">
                  <c:v>0.9</c:v>
                </c:pt>
                <c:pt idx="1354">
                  <c:v>0.9</c:v>
                </c:pt>
                <c:pt idx="1355">
                  <c:v>0.9</c:v>
                </c:pt>
                <c:pt idx="1356">
                  <c:v>0.9</c:v>
                </c:pt>
                <c:pt idx="1357">
                  <c:v>0.9</c:v>
                </c:pt>
                <c:pt idx="1358">
                  <c:v>0.9</c:v>
                </c:pt>
                <c:pt idx="1359">
                  <c:v>0.9</c:v>
                </c:pt>
                <c:pt idx="1360">
                  <c:v>0.9</c:v>
                </c:pt>
                <c:pt idx="1361">
                  <c:v>0.9</c:v>
                </c:pt>
                <c:pt idx="1362">
                  <c:v>0.9</c:v>
                </c:pt>
                <c:pt idx="1363">
                  <c:v>0.9</c:v>
                </c:pt>
                <c:pt idx="1364">
                  <c:v>0.9</c:v>
                </c:pt>
                <c:pt idx="1365">
                  <c:v>0.9</c:v>
                </c:pt>
                <c:pt idx="1366">
                  <c:v>0.9</c:v>
                </c:pt>
                <c:pt idx="1367">
                  <c:v>0.9</c:v>
                </c:pt>
                <c:pt idx="1368">
                  <c:v>0.9</c:v>
                </c:pt>
                <c:pt idx="1369">
                  <c:v>0.9</c:v>
                </c:pt>
                <c:pt idx="1370">
                  <c:v>0.9</c:v>
                </c:pt>
                <c:pt idx="1371">
                  <c:v>0.9</c:v>
                </c:pt>
                <c:pt idx="1372">
                  <c:v>0.9</c:v>
                </c:pt>
                <c:pt idx="1373">
                  <c:v>0.9</c:v>
                </c:pt>
                <c:pt idx="1374">
                  <c:v>0.9</c:v>
                </c:pt>
                <c:pt idx="1375">
                  <c:v>0.9</c:v>
                </c:pt>
                <c:pt idx="1376">
                  <c:v>0.9</c:v>
                </c:pt>
                <c:pt idx="1377">
                  <c:v>0.9</c:v>
                </c:pt>
                <c:pt idx="1378">
                  <c:v>0.9</c:v>
                </c:pt>
                <c:pt idx="1379">
                  <c:v>0.9</c:v>
                </c:pt>
                <c:pt idx="1380">
                  <c:v>0.9</c:v>
                </c:pt>
                <c:pt idx="1381">
                  <c:v>0.9</c:v>
                </c:pt>
                <c:pt idx="1382">
                  <c:v>0.9</c:v>
                </c:pt>
                <c:pt idx="1383">
                  <c:v>0.9</c:v>
                </c:pt>
                <c:pt idx="1384">
                  <c:v>0.9</c:v>
                </c:pt>
                <c:pt idx="1385">
                  <c:v>0.9</c:v>
                </c:pt>
                <c:pt idx="1386">
                  <c:v>0.9</c:v>
                </c:pt>
                <c:pt idx="1387">
                  <c:v>0.9</c:v>
                </c:pt>
                <c:pt idx="1388">
                  <c:v>0.9</c:v>
                </c:pt>
                <c:pt idx="1389">
                  <c:v>0.9</c:v>
                </c:pt>
                <c:pt idx="1390">
                  <c:v>0.9</c:v>
                </c:pt>
                <c:pt idx="1391">
                  <c:v>0.9</c:v>
                </c:pt>
                <c:pt idx="1392">
                  <c:v>0.9</c:v>
                </c:pt>
                <c:pt idx="1393">
                  <c:v>0.9</c:v>
                </c:pt>
                <c:pt idx="1394">
                  <c:v>0.9</c:v>
                </c:pt>
                <c:pt idx="1395">
                  <c:v>0.9</c:v>
                </c:pt>
                <c:pt idx="1396">
                  <c:v>0.9</c:v>
                </c:pt>
                <c:pt idx="1397">
                  <c:v>0.9</c:v>
                </c:pt>
                <c:pt idx="1398">
                  <c:v>0.9</c:v>
                </c:pt>
                <c:pt idx="1399">
                  <c:v>0.9</c:v>
                </c:pt>
                <c:pt idx="1400">
                  <c:v>0.9</c:v>
                </c:pt>
                <c:pt idx="1401">
                  <c:v>0.9</c:v>
                </c:pt>
                <c:pt idx="1402">
                  <c:v>0.9</c:v>
                </c:pt>
                <c:pt idx="1403">
                  <c:v>0.9</c:v>
                </c:pt>
                <c:pt idx="1404">
                  <c:v>0.9</c:v>
                </c:pt>
                <c:pt idx="1405">
                  <c:v>0.9</c:v>
                </c:pt>
                <c:pt idx="1406">
                  <c:v>0.9</c:v>
                </c:pt>
                <c:pt idx="1407">
                  <c:v>0.9</c:v>
                </c:pt>
                <c:pt idx="1408">
                  <c:v>0.9</c:v>
                </c:pt>
                <c:pt idx="1409">
                  <c:v>0.9</c:v>
                </c:pt>
                <c:pt idx="1410">
                  <c:v>0.9</c:v>
                </c:pt>
                <c:pt idx="1411">
                  <c:v>0.9</c:v>
                </c:pt>
                <c:pt idx="1412">
                  <c:v>0.9</c:v>
                </c:pt>
                <c:pt idx="1413">
                  <c:v>0.9</c:v>
                </c:pt>
                <c:pt idx="1414">
                  <c:v>0.9</c:v>
                </c:pt>
                <c:pt idx="1415">
                  <c:v>0.9</c:v>
                </c:pt>
                <c:pt idx="1416">
                  <c:v>0.9</c:v>
                </c:pt>
                <c:pt idx="1417">
                  <c:v>0.9</c:v>
                </c:pt>
                <c:pt idx="1418">
                  <c:v>0.9</c:v>
                </c:pt>
                <c:pt idx="1419">
                  <c:v>0.9</c:v>
                </c:pt>
                <c:pt idx="1420">
                  <c:v>0.9</c:v>
                </c:pt>
                <c:pt idx="1421">
                  <c:v>0.9</c:v>
                </c:pt>
                <c:pt idx="1422">
                  <c:v>0.9</c:v>
                </c:pt>
                <c:pt idx="1423">
                  <c:v>0.9</c:v>
                </c:pt>
                <c:pt idx="1424">
                  <c:v>0.9</c:v>
                </c:pt>
                <c:pt idx="1425">
                  <c:v>0.9</c:v>
                </c:pt>
                <c:pt idx="1426">
                  <c:v>0.9</c:v>
                </c:pt>
                <c:pt idx="1427">
                  <c:v>0.9</c:v>
                </c:pt>
                <c:pt idx="1428">
                  <c:v>0.9</c:v>
                </c:pt>
                <c:pt idx="1429">
                  <c:v>0.9</c:v>
                </c:pt>
                <c:pt idx="1430">
                  <c:v>0.9</c:v>
                </c:pt>
                <c:pt idx="1431">
                  <c:v>0.9</c:v>
                </c:pt>
                <c:pt idx="1432">
                  <c:v>0.9</c:v>
                </c:pt>
                <c:pt idx="1433">
                  <c:v>0.9</c:v>
                </c:pt>
                <c:pt idx="1434">
                  <c:v>0.9</c:v>
                </c:pt>
                <c:pt idx="1435">
                  <c:v>0.9</c:v>
                </c:pt>
                <c:pt idx="1436">
                  <c:v>0.9</c:v>
                </c:pt>
                <c:pt idx="1437">
                  <c:v>0.9</c:v>
                </c:pt>
                <c:pt idx="1438">
                  <c:v>0.9</c:v>
                </c:pt>
                <c:pt idx="1439">
                  <c:v>0.9</c:v>
                </c:pt>
                <c:pt idx="1440">
                  <c:v>0.9</c:v>
                </c:pt>
                <c:pt idx="1441">
                  <c:v>0.9</c:v>
                </c:pt>
                <c:pt idx="1442">
                  <c:v>0.9</c:v>
                </c:pt>
                <c:pt idx="1443">
                  <c:v>0.9</c:v>
                </c:pt>
                <c:pt idx="1444">
                  <c:v>0.9</c:v>
                </c:pt>
                <c:pt idx="1445">
                  <c:v>0.9</c:v>
                </c:pt>
                <c:pt idx="1446">
                  <c:v>0.9</c:v>
                </c:pt>
                <c:pt idx="1447">
                  <c:v>0.9</c:v>
                </c:pt>
                <c:pt idx="1448">
                  <c:v>0.9</c:v>
                </c:pt>
                <c:pt idx="1449">
                  <c:v>0.9</c:v>
                </c:pt>
                <c:pt idx="1450">
                  <c:v>0.9</c:v>
                </c:pt>
                <c:pt idx="1451">
                  <c:v>0.9</c:v>
                </c:pt>
                <c:pt idx="1452">
                  <c:v>0.9</c:v>
                </c:pt>
                <c:pt idx="1453">
                  <c:v>0.9</c:v>
                </c:pt>
                <c:pt idx="1454">
                  <c:v>0.9</c:v>
                </c:pt>
                <c:pt idx="1455">
                  <c:v>0.9</c:v>
                </c:pt>
                <c:pt idx="1456">
                  <c:v>0.9</c:v>
                </c:pt>
                <c:pt idx="1457">
                  <c:v>0.9</c:v>
                </c:pt>
                <c:pt idx="1458">
                  <c:v>0.9</c:v>
                </c:pt>
                <c:pt idx="1459">
                  <c:v>0.9</c:v>
                </c:pt>
                <c:pt idx="1460">
                  <c:v>0.9</c:v>
                </c:pt>
                <c:pt idx="1461">
                  <c:v>0.9</c:v>
                </c:pt>
                <c:pt idx="1462">
                  <c:v>0.9</c:v>
                </c:pt>
                <c:pt idx="1463">
                  <c:v>0.9</c:v>
                </c:pt>
                <c:pt idx="1464">
                  <c:v>0.9</c:v>
                </c:pt>
                <c:pt idx="1465">
                  <c:v>0.9</c:v>
                </c:pt>
                <c:pt idx="1466">
                  <c:v>0.9</c:v>
                </c:pt>
                <c:pt idx="1467">
                  <c:v>0.9</c:v>
                </c:pt>
                <c:pt idx="1468">
                  <c:v>0.9</c:v>
                </c:pt>
                <c:pt idx="1469">
                  <c:v>0.9</c:v>
                </c:pt>
                <c:pt idx="1470">
                  <c:v>0.9</c:v>
                </c:pt>
                <c:pt idx="1471">
                  <c:v>0.9</c:v>
                </c:pt>
                <c:pt idx="1472">
                  <c:v>0.9</c:v>
                </c:pt>
                <c:pt idx="1473">
                  <c:v>0.9</c:v>
                </c:pt>
                <c:pt idx="1474">
                  <c:v>0.9</c:v>
                </c:pt>
                <c:pt idx="1475">
                  <c:v>0.9</c:v>
                </c:pt>
                <c:pt idx="1476">
                  <c:v>0.9</c:v>
                </c:pt>
                <c:pt idx="1477">
                  <c:v>0.9</c:v>
                </c:pt>
                <c:pt idx="1478">
                  <c:v>0.9</c:v>
                </c:pt>
                <c:pt idx="1479">
                  <c:v>0.9</c:v>
                </c:pt>
                <c:pt idx="1480">
                  <c:v>0.9</c:v>
                </c:pt>
                <c:pt idx="1481">
                  <c:v>0.9</c:v>
                </c:pt>
                <c:pt idx="1482">
                  <c:v>0.9</c:v>
                </c:pt>
                <c:pt idx="1483">
                  <c:v>0.9</c:v>
                </c:pt>
                <c:pt idx="1484">
                  <c:v>0.9</c:v>
                </c:pt>
                <c:pt idx="1485">
                  <c:v>0.9</c:v>
                </c:pt>
                <c:pt idx="1486">
                  <c:v>0.9</c:v>
                </c:pt>
                <c:pt idx="1487">
                  <c:v>0.9</c:v>
                </c:pt>
                <c:pt idx="1488">
                  <c:v>0.9</c:v>
                </c:pt>
                <c:pt idx="1489">
                  <c:v>0.9</c:v>
                </c:pt>
                <c:pt idx="1490">
                  <c:v>0.9</c:v>
                </c:pt>
                <c:pt idx="1491">
                  <c:v>0.9</c:v>
                </c:pt>
                <c:pt idx="1492">
                  <c:v>0.9</c:v>
                </c:pt>
                <c:pt idx="1493">
                  <c:v>0.9</c:v>
                </c:pt>
                <c:pt idx="1494">
                  <c:v>0.9</c:v>
                </c:pt>
                <c:pt idx="1495">
                  <c:v>0.9</c:v>
                </c:pt>
                <c:pt idx="1496">
                  <c:v>0.9</c:v>
                </c:pt>
                <c:pt idx="1497">
                  <c:v>0.9</c:v>
                </c:pt>
                <c:pt idx="1498">
                  <c:v>0.9</c:v>
                </c:pt>
                <c:pt idx="1499">
                  <c:v>0.9</c:v>
                </c:pt>
                <c:pt idx="1500">
                  <c:v>0.9</c:v>
                </c:pt>
                <c:pt idx="1501">
                  <c:v>0.9</c:v>
                </c:pt>
                <c:pt idx="1502">
                  <c:v>0.9</c:v>
                </c:pt>
                <c:pt idx="1503">
                  <c:v>0.9</c:v>
                </c:pt>
                <c:pt idx="1504">
                  <c:v>0.9</c:v>
                </c:pt>
                <c:pt idx="1505">
                  <c:v>0.9</c:v>
                </c:pt>
                <c:pt idx="1506">
                  <c:v>0.9</c:v>
                </c:pt>
                <c:pt idx="1507">
                  <c:v>0.9</c:v>
                </c:pt>
                <c:pt idx="1508">
                  <c:v>0.9</c:v>
                </c:pt>
                <c:pt idx="1509">
                  <c:v>0.9</c:v>
                </c:pt>
                <c:pt idx="1510">
                  <c:v>0.9</c:v>
                </c:pt>
                <c:pt idx="1511">
                  <c:v>0.9</c:v>
                </c:pt>
                <c:pt idx="1512">
                  <c:v>0.9</c:v>
                </c:pt>
                <c:pt idx="1513">
                  <c:v>0.9</c:v>
                </c:pt>
                <c:pt idx="1514">
                  <c:v>0.9</c:v>
                </c:pt>
                <c:pt idx="1515">
                  <c:v>0.9</c:v>
                </c:pt>
                <c:pt idx="1516">
                  <c:v>0.9</c:v>
                </c:pt>
                <c:pt idx="1517">
                  <c:v>0.9</c:v>
                </c:pt>
                <c:pt idx="1518">
                  <c:v>0.9</c:v>
                </c:pt>
                <c:pt idx="1519">
                  <c:v>0.9</c:v>
                </c:pt>
                <c:pt idx="1520">
                  <c:v>0.9</c:v>
                </c:pt>
                <c:pt idx="1521">
                  <c:v>0.9</c:v>
                </c:pt>
                <c:pt idx="1522">
                  <c:v>0.9</c:v>
                </c:pt>
                <c:pt idx="1523">
                  <c:v>0.9</c:v>
                </c:pt>
                <c:pt idx="1524">
                  <c:v>0.9</c:v>
                </c:pt>
                <c:pt idx="1525">
                  <c:v>0.9</c:v>
                </c:pt>
                <c:pt idx="1526">
                  <c:v>0.9</c:v>
                </c:pt>
                <c:pt idx="1527">
                  <c:v>0.9</c:v>
                </c:pt>
                <c:pt idx="1528">
                  <c:v>0.9</c:v>
                </c:pt>
                <c:pt idx="1529">
                  <c:v>0.9</c:v>
                </c:pt>
                <c:pt idx="1530">
                  <c:v>0.9</c:v>
                </c:pt>
                <c:pt idx="1531">
                  <c:v>0.9</c:v>
                </c:pt>
                <c:pt idx="1532">
                  <c:v>0.9</c:v>
                </c:pt>
                <c:pt idx="1533">
                  <c:v>0.9</c:v>
                </c:pt>
                <c:pt idx="1534">
                  <c:v>0.9</c:v>
                </c:pt>
                <c:pt idx="1535">
                  <c:v>0.9</c:v>
                </c:pt>
                <c:pt idx="1536">
                  <c:v>0.9</c:v>
                </c:pt>
                <c:pt idx="1537">
                  <c:v>0.9</c:v>
                </c:pt>
                <c:pt idx="1538">
                  <c:v>0.9</c:v>
                </c:pt>
                <c:pt idx="1539">
                  <c:v>0.9</c:v>
                </c:pt>
                <c:pt idx="1540">
                  <c:v>0.9</c:v>
                </c:pt>
                <c:pt idx="1541">
                  <c:v>0.9</c:v>
                </c:pt>
                <c:pt idx="1542">
                  <c:v>0.9</c:v>
                </c:pt>
                <c:pt idx="1543">
                  <c:v>0.9</c:v>
                </c:pt>
                <c:pt idx="1544">
                  <c:v>0.9</c:v>
                </c:pt>
                <c:pt idx="1545">
                  <c:v>0.9</c:v>
                </c:pt>
                <c:pt idx="1546">
                  <c:v>0.9</c:v>
                </c:pt>
                <c:pt idx="1547">
                  <c:v>0.9</c:v>
                </c:pt>
                <c:pt idx="1548">
                  <c:v>0.9</c:v>
                </c:pt>
                <c:pt idx="1549">
                  <c:v>0.9</c:v>
                </c:pt>
                <c:pt idx="1550">
                  <c:v>0.9</c:v>
                </c:pt>
                <c:pt idx="1551">
                  <c:v>0.9</c:v>
                </c:pt>
                <c:pt idx="1552">
                  <c:v>0.9</c:v>
                </c:pt>
                <c:pt idx="1553">
                  <c:v>0.9</c:v>
                </c:pt>
                <c:pt idx="1554">
                  <c:v>0.9</c:v>
                </c:pt>
                <c:pt idx="1555">
                  <c:v>0.9</c:v>
                </c:pt>
                <c:pt idx="1556">
                  <c:v>0.9</c:v>
                </c:pt>
                <c:pt idx="1557">
                  <c:v>0.9</c:v>
                </c:pt>
                <c:pt idx="1558">
                  <c:v>0.9</c:v>
                </c:pt>
                <c:pt idx="1559">
                  <c:v>0.9</c:v>
                </c:pt>
                <c:pt idx="1560">
                  <c:v>0.9</c:v>
                </c:pt>
                <c:pt idx="1561">
                  <c:v>0.9</c:v>
                </c:pt>
                <c:pt idx="1562">
                  <c:v>0.9</c:v>
                </c:pt>
                <c:pt idx="1563">
                  <c:v>0.9</c:v>
                </c:pt>
                <c:pt idx="1564">
                  <c:v>0.9</c:v>
                </c:pt>
                <c:pt idx="1565">
                  <c:v>0.9</c:v>
                </c:pt>
                <c:pt idx="1566">
                  <c:v>0.9</c:v>
                </c:pt>
                <c:pt idx="1567">
                  <c:v>0.9</c:v>
                </c:pt>
                <c:pt idx="1568">
                  <c:v>0.9</c:v>
                </c:pt>
                <c:pt idx="1569">
                  <c:v>0.9</c:v>
                </c:pt>
                <c:pt idx="1570">
                  <c:v>0.9</c:v>
                </c:pt>
                <c:pt idx="1571">
                  <c:v>0.9</c:v>
                </c:pt>
                <c:pt idx="1572">
                  <c:v>0.9</c:v>
                </c:pt>
                <c:pt idx="1573">
                  <c:v>0.9</c:v>
                </c:pt>
                <c:pt idx="1574">
                  <c:v>0.9</c:v>
                </c:pt>
                <c:pt idx="1575">
                  <c:v>0.9</c:v>
                </c:pt>
                <c:pt idx="1576">
                  <c:v>0.9</c:v>
                </c:pt>
                <c:pt idx="1577">
                  <c:v>0.9</c:v>
                </c:pt>
                <c:pt idx="1578">
                  <c:v>0.9</c:v>
                </c:pt>
                <c:pt idx="1579">
                  <c:v>0.9</c:v>
                </c:pt>
                <c:pt idx="1580">
                  <c:v>0.9</c:v>
                </c:pt>
                <c:pt idx="1581">
                  <c:v>0.9</c:v>
                </c:pt>
                <c:pt idx="1582">
                  <c:v>0.9</c:v>
                </c:pt>
                <c:pt idx="1583">
                  <c:v>0.9</c:v>
                </c:pt>
                <c:pt idx="1584">
                  <c:v>0.9</c:v>
                </c:pt>
                <c:pt idx="1585">
                  <c:v>0.9</c:v>
                </c:pt>
                <c:pt idx="1586">
                  <c:v>0.9</c:v>
                </c:pt>
                <c:pt idx="1587">
                  <c:v>0.9</c:v>
                </c:pt>
                <c:pt idx="1588">
                  <c:v>0.9</c:v>
                </c:pt>
                <c:pt idx="1589">
                  <c:v>0.9</c:v>
                </c:pt>
                <c:pt idx="1590">
                  <c:v>0.9</c:v>
                </c:pt>
                <c:pt idx="1591">
                  <c:v>0.9</c:v>
                </c:pt>
                <c:pt idx="1592">
                  <c:v>0.9</c:v>
                </c:pt>
                <c:pt idx="1593">
                  <c:v>0.9</c:v>
                </c:pt>
                <c:pt idx="1594">
                  <c:v>0.9</c:v>
                </c:pt>
                <c:pt idx="1595">
                  <c:v>0.9</c:v>
                </c:pt>
                <c:pt idx="1596">
                  <c:v>0.9</c:v>
                </c:pt>
                <c:pt idx="1597">
                  <c:v>0.9</c:v>
                </c:pt>
                <c:pt idx="1598">
                  <c:v>0.9</c:v>
                </c:pt>
                <c:pt idx="1599">
                  <c:v>0.9</c:v>
                </c:pt>
                <c:pt idx="1600">
                  <c:v>0.9</c:v>
                </c:pt>
                <c:pt idx="1601">
                  <c:v>0.9</c:v>
                </c:pt>
                <c:pt idx="1602">
                  <c:v>0.9</c:v>
                </c:pt>
                <c:pt idx="1603">
                  <c:v>0.9</c:v>
                </c:pt>
                <c:pt idx="1604">
                  <c:v>0.9</c:v>
                </c:pt>
                <c:pt idx="1605">
                  <c:v>0.9</c:v>
                </c:pt>
                <c:pt idx="1606">
                  <c:v>0.9</c:v>
                </c:pt>
                <c:pt idx="1607">
                  <c:v>0.9</c:v>
                </c:pt>
                <c:pt idx="1608">
                  <c:v>0.9</c:v>
                </c:pt>
                <c:pt idx="1609">
                  <c:v>0.9</c:v>
                </c:pt>
                <c:pt idx="1610">
                  <c:v>0.9</c:v>
                </c:pt>
                <c:pt idx="1611">
                  <c:v>0.9</c:v>
                </c:pt>
                <c:pt idx="1612">
                  <c:v>0.9</c:v>
                </c:pt>
                <c:pt idx="1613">
                  <c:v>0.9</c:v>
                </c:pt>
                <c:pt idx="1614">
                  <c:v>0.9</c:v>
                </c:pt>
                <c:pt idx="1615">
                  <c:v>0.9</c:v>
                </c:pt>
                <c:pt idx="1616">
                  <c:v>0.9</c:v>
                </c:pt>
                <c:pt idx="1617">
                  <c:v>0.9</c:v>
                </c:pt>
                <c:pt idx="1618">
                  <c:v>0.9</c:v>
                </c:pt>
                <c:pt idx="1619">
                  <c:v>0.9</c:v>
                </c:pt>
                <c:pt idx="1620">
                  <c:v>0.9</c:v>
                </c:pt>
                <c:pt idx="1621">
                  <c:v>0.9</c:v>
                </c:pt>
                <c:pt idx="1622">
                  <c:v>0.9</c:v>
                </c:pt>
                <c:pt idx="1623">
                  <c:v>0.9</c:v>
                </c:pt>
                <c:pt idx="1624">
                  <c:v>0.9</c:v>
                </c:pt>
                <c:pt idx="1625">
                  <c:v>0.9</c:v>
                </c:pt>
                <c:pt idx="1626">
                  <c:v>0.9</c:v>
                </c:pt>
                <c:pt idx="1627">
                  <c:v>0.9</c:v>
                </c:pt>
                <c:pt idx="1628">
                  <c:v>0.9</c:v>
                </c:pt>
                <c:pt idx="1629">
                  <c:v>0.9</c:v>
                </c:pt>
                <c:pt idx="1630">
                  <c:v>0.9</c:v>
                </c:pt>
                <c:pt idx="1631">
                  <c:v>0.9</c:v>
                </c:pt>
                <c:pt idx="1632">
                  <c:v>0.9</c:v>
                </c:pt>
                <c:pt idx="1633">
                  <c:v>0.9</c:v>
                </c:pt>
                <c:pt idx="1634">
                  <c:v>0.9</c:v>
                </c:pt>
                <c:pt idx="1635">
                  <c:v>0.9</c:v>
                </c:pt>
                <c:pt idx="1636">
                  <c:v>0.9</c:v>
                </c:pt>
                <c:pt idx="1637">
                  <c:v>0.9</c:v>
                </c:pt>
                <c:pt idx="1638">
                  <c:v>0.9</c:v>
                </c:pt>
                <c:pt idx="1639">
                  <c:v>0.9</c:v>
                </c:pt>
                <c:pt idx="1640">
                  <c:v>0.9</c:v>
                </c:pt>
                <c:pt idx="1641">
                  <c:v>0.9</c:v>
                </c:pt>
                <c:pt idx="1642">
                  <c:v>0.9</c:v>
                </c:pt>
                <c:pt idx="1643">
                  <c:v>0.9</c:v>
                </c:pt>
                <c:pt idx="1644">
                  <c:v>0.9</c:v>
                </c:pt>
                <c:pt idx="1645">
                  <c:v>0.9</c:v>
                </c:pt>
                <c:pt idx="1646">
                  <c:v>0.9</c:v>
                </c:pt>
                <c:pt idx="1647">
                  <c:v>0.9</c:v>
                </c:pt>
                <c:pt idx="1648">
                  <c:v>0.9</c:v>
                </c:pt>
                <c:pt idx="1649">
                  <c:v>0.9</c:v>
                </c:pt>
                <c:pt idx="1650">
                  <c:v>0.9</c:v>
                </c:pt>
                <c:pt idx="1651">
                  <c:v>0.9</c:v>
                </c:pt>
                <c:pt idx="1652">
                  <c:v>0.9</c:v>
                </c:pt>
                <c:pt idx="1653">
                  <c:v>0.9</c:v>
                </c:pt>
                <c:pt idx="1654">
                  <c:v>0.9</c:v>
                </c:pt>
                <c:pt idx="1655">
                  <c:v>0.9</c:v>
                </c:pt>
                <c:pt idx="1656">
                  <c:v>0.9</c:v>
                </c:pt>
                <c:pt idx="1657">
                  <c:v>0.9</c:v>
                </c:pt>
                <c:pt idx="1658">
                  <c:v>0.9</c:v>
                </c:pt>
                <c:pt idx="1659">
                  <c:v>0.9</c:v>
                </c:pt>
                <c:pt idx="1660">
                  <c:v>0.9</c:v>
                </c:pt>
                <c:pt idx="1661">
                  <c:v>0.9</c:v>
                </c:pt>
                <c:pt idx="1662">
                  <c:v>0.9</c:v>
                </c:pt>
                <c:pt idx="1663">
                  <c:v>0.9</c:v>
                </c:pt>
                <c:pt idx="1664">
                  <c:v>0.9</c:v>
                </c:pt>
                <c:pt idx="1665">
                  <c:v>0.9</c:v>
                </c:pt>
                <c:pt idx="1666">
                  <c:v>0.9</c:v>
                </c:pt>
                <c:pt idx="1667">
                  <c:v>0.9</c:v>
                </c:pt>
                <c:pt idx="1668">
                  <c:v>0.9</c:v>
                </c:pt>
                <c:pt idx="1669">
                  <c:v>0.9</c:v>
                </c:pt>
                <c:pt idx="1670">
                  <c:v>0.9</c:v>
                </c:pt>
                <c:pt idx="1671">
                  <c:v>0.9</c:v>
                </c:pt>
                <c:pt idx="1672">
                  <c:v>0.9</c:v>
                </c:pt>
                <c:pt idx="1673">
                  <c:v>0.9</c:v>
                </c:pt>
                <c:pt idx="1674">
                  <c:v>0.9</c:v>
                </c:pt>
                <c:pt idx="1675">
                  <c:v>0.9</c:v>
                </c:pt>
                <c:pt idx="1676">
                  <c:v>0.9</c:v>
                </c:pt>
                <c:pt idx="1677">
                  <c:v>0.9</c:v>
                </c:pt>
                <c:pt idx="1678">
                  <c:v>0.9</c:v>
                </c:pt>
                <c:pt idx="1679">
                  <c:v>0.9</c:v>
                </c:pt>
                <c:pt idx="1680">
                  <c:v>0.9</c:v>
                </c:pt>
                <c:pt idx="1681">
                  <c:v>0.9</c:v>
                </c:pt>
                <c:pt idx="1682">
                  <c:v>0.9</c:v>
                </c:pt>
                <c:pt idx="1683">
                  <c:v>0.9</c:v>
                </c:pt>
                <c:pt idx="1684">
                  <c:v>0.9</c:v>
                </c:pt>
                <c:pt idx="1685">
                  <c:v>0.9</c:v>
                </c:pt>
                <c:pt idx="1686">
                  <c:v>0.9</c:v>
                </c:pt>
                <c:pt idx="1687">
                  <c:v>0.9</c:v>
                </c:pt>
                <c:pt idx="1688">
                  <c:v>0.9</c:v>
                </c:pt>
                <c:pt idx="1689">
                  <c:v>0.9</c:v>
                </c:pt>
                <c:pt idx="1690">
                  <c:v>0.9</c:v>
                </c:pt>
                <c:pt idx="1691">
                  <c:v>0.9</c:v>
                </c:pt>
                <c:pt idx="1692">
                  <c:v>0.9</c:v>
                </c:pt>
                <c:pt idx="1693">
                  <c:v>0.9</c:v>
                </c:pt>
                <c:pt idx="1694">
                  <c:v>0.9</c:v>
                </c:pt>
                <c:pt idx="1695">
                  <c:v>0.9</c:v>
                </c:pt>
                <c:pt idx="1696">
                  <c:v>0.9</c:v>
                </c:pt>
                <c:pt idx="1697">
                  <c:v>0.9</c:v>
                </c:pt>
                <c:pt idx="1698">
                  <c:v>0.9</c:v>
                </c:pt>
                <c:pt idx="1699">
                  <c:v>0.9</c:v>
                </c:pt>
                <c:pt idx="1700">
                  <c:v>0.9</c:v>
                </c:pt>
                <c:pt idx="1701">
                  <c:v>0.9</c:v>
                </c:pt>
                <c:pt idx="1702">
                  <c:v>0.9</c:v>
                </c:pt>
                <c:pt idx="1703">
                  <c:v>0.9</c:v>
                </c:pt>
                <c:pt idx="1704">
                  <c:v>0.9</c:v>
                </c:pt>
                <c:pt idx="1705">
                  <c:v>0.9</c:v>
                </c:pt>
                <c:pt idx="1706">
                  <c:v>0.9</c:v>
                </c:pt>
                <c:pt idx="1707">
                  <c:v>0.9</c:v>
                </c:pt>
                <c:pt idx="1708">
                  <c:v>0.9</c:v>
                </c:pt>
                <c:pt idx="1709">
                  <c:v>0.9</c:v>
                </c:pt>
                <c:pt idx="1710">
                  <c:v>0.9</c:v>
                </c:pt>
                <c:pt idx="1711">
                  <c:v>0.9</c:v>
                </c:pt>
                <c:pt idx="1712">
                  <c:v>0.9</c:v>
                </c:pt>
                <c:pt idx="1713">
                  <c:v>0.9</c:v>
                </c:pt>
                <c:pt idx="1714">
                  <c:v>0.9</c:v>
                </c:pt>
                <c:pt idx="1715">
                  <c:v>0.9</c:v>
                </c:pt>
                <c:pt idx="1716">
                  <c:v>0.9</c:v>
                </c:pt>
                <c:pt idx="1717">
                  <c:v>0.9</c:v>
                </c:pt>
                <c:pt idx="1718">
                  <c:v>0.9</c:v>
                </c:pt>
                <c:pt idx="1719">
                  <c:v>0.9</c:v>
                </c:pt>
                <c:pt idx="1720">
                  <c:v>0.9</c:v>
                </c:pt>
                <c:pt idx="1721">
                  <c:v>0.9</c:v>
                </c:pt>
                <c:pt idx="1722">
                  <c:v>0.9</c:v>
                </c:pt>
                <c:pt idx="1723">
                  <c:v>0.9</c:v>
                </c:pt>
                <c:pt idx="1724">
                  <c:v>0.9</c:v>
                </c:pt>
                <c:pt idx="1725">
                  <c:v>0.9</c:v>
                </c:pt>
                <c:pt idx="1726">
                  <c:v>0.9</c:v>
                </c:pt>
                <c:pt idx="1727">
                  <c:v>0.9</c:v>
                </c:pt>
                <c:pt idx="1728">
                  <c:v>0.9</c:v>
                </c:pt>
                <c:pt idx="1729">
                  <c:v>0.9</c:v>
                </c:pt>
                <c:pt idx="1730">
                  <c:v>0.9</c:v>
                </c:pt>
                <c:pt idx="1731">
                  <c:v>0.9</c:v>
                </c:pt>
                <c:pt idx="1732">
                  <c:v>0.9</c:v>
                </c:pt>
                <c:pt idx="1733">
                  <c:v>0.9</c:v>
                </c:pt>
                <c:pt idx="1734">
                  <c:v>0.9</c:v>
                </c:pt>
                <c:pt idx="1735">
                  <c:v>0.9</c:v>
                </c:pt>
                <c:pt idx="1736">
                  <c:v>0.9</c:v>
                </c:pt>
                <c:pt idx="1737">
                  <c:v>0.9</c:v>
                </c:pt>
                <c:pt idx="1738">
                  <c:v>0.9</c:v>
                </c:pt>
                <c:pt idx="1739">
                  <c:v>0.9</c:v>
                </c:pt>
                <c:pt idx="1740">
                  <c:v>0.9</c:v>
                </c:pt>
                <c:pt idx="1741">
                  <c:v>0.9</c:v>
                </c:pt>
                <c:pt idx="1742">
                  <c:v>0.9</c:v>
                </c:pt>
                <c:pt idx="1743">
                  <c:v>0.9</c:v>
                </c:pt>
                <c:pt idx="1744">
                  <c:v>0.9</c:v>
                </c:pt>
                <c:pt idx="1745">
                  <c:v>0.9</c:v>
                </c:pt>
                <c:pt idx="1746">
                  <c:v>0.9</c:v>
                </c:pt>
                <c:pt idx="1747">
                  <c:v>0.9</c:v>
                </c:pt>
                <c:pt idx="1748">
                  <c:v>0.9</c:v>
                </c:pt>
                <c:pt idx="1749">
                  <c:v>0.9</c:v>
                </c:pt>
                <c:pt idx="1750">
                  <c:v>0.9</c:v>
                </c:pt>
                <c:pt idx="1751">
                  <c:v>0.9</c:v>
                </c:pt>
                <c:pt idx="1752">
                  <c:v>0.9</c:v>
                </c:pt>
                <c:pt idx="1753">
                  <c:v>0.9</c:v>
                </c:pt>
                <c:pt idx="1754">
                  <c:v>0.9</c:v>
                </c:pt>
                <c:pt idx="1755">
                  <c:v>0.9</c:v>
                </c:pt>
                <c:pt idx="1756">
                  <c:v>0.9</c:v>
                </c:pt>
                <c:pt idx="1757">
                  <c:v>0.9</c:v>
                </c:pt>
                <c:pt idx="1758">
                  <c:v>0.9</c:v>
                </c:pt>
                <c:pt idx="1759">
                  <c:v>0.9</c:v>
                </c:pt>
                <c:pt idx="1760">
                  <c:v>0.9</c:v>
                </c:pt>
                <c:pt idx="1761">
                  <c:v>0.9</c:v>
                </c:pt>
                <c:pt idx="1762">
                  <c:v>0.9</c:v>
                </c:pt>
                <c:pt idx="1763">
                  <c:v>0.9</c:v>
                </c:pt>
                <c:pt idx="1764">
                  <c:v>0.9</c:v>
                </c:pt>
                <c:pt idx="1765">
                  <c:v>0.9</c:v>
                </c:pt>
                <c:pt idx="1766">
                  <c:v>0.9</c:v>
                </c:pt>
                <c:pt idx="1767">
                  <c:v>0.9</c:v>
                </c:pt>
                <c:pt idx="1768">
                  <c:v>0.9</c:v>
                </c:pt>
                <c:pt idx="1769">
                  <c:v>0.9</c:v>
                </c:pt>
                <c:pt idx="1770">
                  <c:v>0.9</c:v>
                </c:pt>
                <c:pt idx="1771">
                  <c:v>0.9</c:v>
                </c:pt>
                <c:pt idx="1772">
                  <c:v>0.9</c:v>
                </c:pt>
                <c:pt idx="1773">
                  <c:v>0.9</c:v>
                </c:pt>
                <c:pt idx="1774">
                  <c:v>0.9</c:v>
                </c:pt>
                <c:pt idx="1775">
                  <c:v>0.9</c:v>
                </c:pt>
                <c:pt idx="1776">
                  <c:v>0.9</c:v>
                </c:pt>
                <c:pt idx="1777">
                  <c:v>0.9</c:v>
                </c:pt>
                <c:pt idx="1778">
                  <c:v>0.9</c:v>
                </c:pt>
                <c:pt idx="1779">
                  <c:v>0.9</c:v>
                </c:pt>
                <c:pt idx="1780">
                  <c:v>0.9</c:v>
                </c:pt>
                <c:pt idx="1781">
                  <c:v>0.9</c:v>
                </c:pt>
                <c:pt idx="1782">
                  <c:v>0.9</c:v>
                </c:pt>
                <c:pt idx="1783">
                  <c:v>0.9</c:v>
                </c:pt>
                <c:pt idx="1784">
                  <c:v>0.9</c:v>
                </c:pt>
                <c:pt idx="1785">
                  <c:v>0.9</c:v>
                </c:pt>
                <c:pt idx="1786">
                  <c:v>0.9</c:v>
                </c:pt>
                <c:pt idx="1787">
                  <c:v>0.9</c:v>
                </c:pt>
                <c:pt idx="1788">
                  <c:v>0.9</c:v>
                </c:pt>
                <c:pt idx="1789">
                  <c:v>0.9</c:v>
                </c:pt>
                <c:pt idx="1790">
                  <c:v>0.9</c:v>
                </c:pt>
                <c:pt idx="1791">
                  <c:v>0.9</c:v>
                </c:pt>
                <c:pt idx="1792">
                  <c:v>0.9</c:v>
                </c:pt>
                <c:pt idx="1793">
                  <c:v>0.9</c:v>
                </c:pt>
                <c:pt idx="1794">
                  <c:v>0.9</c:v>
                </c:pt>
                <c:pt idx="1795">
                  <c:v>0.9</c:v>
                </c:pt>
                <c:pt idx="1796">
                  <c:v>0.9</c:v>
                </c:pt>
                <c:pt idx="1797">
                  <c:v>0.9</c:v>
                </c:pt>
                <c:pt idx="1798">
                  <c:v>0.9</c:v>
                </c:pt>
                <c:pt idx="1799">
                  <c:v>0.9</c:v>
                </c:pt>
                <c:pt idx="1800">
                  <c:v>0.9</c:v>
                </c:pt>
                <c:pt idx="1801">
                  <c:v>0.9</c:v>
                </c:pt>
                <c:pt idx="1802">
                  <c:v>0.9</c:v>
                </c:pt>
                <c:pt idx="1803">
                  <c:v>0.9</c:v>
                </c:pt>
                <c:pt idx="1804">
                  <c:v>0.9</c:v>
                </c:pt>
                <c:pt idx="1805">
                  <c:v>0.9</c:v>
                </c:pt>
                <c:pt idx="1806">
                  <c:v>0.9</c:v>
                </c:pt>
                <c:pt idx="1807">
                  <c:v>0.9</c:v>
                </c:pt>
                <c:pt idx="1808">
                  <c:v>0.9</c:v>
                </c:pt>
                <c:pt idx="1809">
                  <c:v>0.9</c:v>
                </c:pt>
                <c:pt idx="1810">
                  <c:v>0.9</c:v>
                </c:pt>
                <c:pt idx="1811">
                  <c:v>0.9</c:v>
                </c:pt>
                <c:pt idx="1812">
                  <c:v>0.9</c:v>
                </c:pt>
                <c:pt idx="1813">
                  <c:v>0.9</c:v>
                </c:pt>
                <c:pt idx="1814">
                  <c:v>0.9</c:v>
                </c:pt>
                <c:pt idx="1815">
                  <c:v>0.9</c:v>
                </c:pt>
                <c:pt idx="1816">
                  <c:v>0.9</c:v>
                </c:pt>
                <c:pt idx="1817">
                  <c:v>0.9</c:v>
                </c:pt>
                <c:pt idx="1818">
                  <c:v>0.9</c:v>
                </c:pt>
                <c:pt idx="1819">
                  <c:v>0.9</c:v>
                </c:pt>
                <c:pt idx="1820">
                  <c:v>0.9</c:v>
                </c:pt>
                <c:pt idx="1821">
                  <c:v>0.9</c:v>
                </c:pt>
                <c:pt idx="1822">
                  <c:v>0.9</c:v>
                </c:pt>
                <c:pt idx="1823">
                  <c:v>0.9</c:v>
                </c:pt>
                <c:pt idx="1824">
                  <c:v>0.9</c:v>
                </c:pt>
                <c:pt idx="1825">
                  <c:v>0.9</c:v>
                </c:pt>
                <c:pt idx="1826">
                  <c:v>0.9</c:v>
                </c:pt>
                <c:pt idx="1827">
                  <c:v>0.9</c:v>
                </c:pt>
                <c:pt idx="1828">
                  <c:v>0.9</c:v>
                </c:pt>
                <c:pt idx="1829">
                  <c:v>0.9</c:v>
                </c:pt>
                <c:pt idx="1830">
                  <c:v>0.9</c:v>
                </c:pt>
                <c:pt idx="1831">
                  <c:v>0.9</c:v>
                </c:pt>
                <c:pt idx="1832">
                  <c:v>0.9</c:v>
                </c:pt>
                <c:pt idx="1833">
                  <c:v>0.9</c:v>
                </c:pt>
                <c:pt idx="1834">
                  <c:v>0.9</c:v>
                </c:pt>
                <c:pt idx="1835">
                  <c:v>0.9</c:v>
                </c:pt>
                <c:pt idx="1836">
                  <c:v>0.9</c:v>
                </c:pt>
                <c:pt idx="1837">
                  <c:v>0.9</c:v>
                </c:pt>
                <c:pt idx="1838">
                  <c:v>0.9</c:v>
                </c:pt>
                <c:pt idx="1839">
                  <c:v>0.9</c:v>
                </c:pt>
                <c:pt idx="1840">
                  <c:v>0.9</c:v>
                </c:pt>
                <c:pt idx="1841">
                  <c:v>0.9</c:v>
                </c:pt>
                <c:pt idx="1842">
                  <c:v>0.9</c:v>
                </c:pt>
                <c:pt idx="1843">
                  <c:v>0.9</c:v>
                </c:pt>
                <c:pt idx="1844">
                  <c:v>0.9</c:v>
                </c:pt>
                <c:pt idx="1845">
                  <c:v>0.9</c:v>
                </c:pt>
                <c:pt idx="1846">
                  <c:v>0.9</c:v>
                </c:pt>
                <c:pt idx="1847">
                  <c:v>0.9</c:v>
                </c:pt>
                <c:pt idx="1848">
                  <c:v>0.9</c:v>
                </c:pt>
                <c:pt idx="1849">
                  <c:v>0.9</c:v>
                </c:pt>
                <c:pt idx="1850">
                  <c:v>0.9</c:v>
                </c:pt>
                <c:pt idx="1851">
                  <c:v>0.9</c:v>
                </c:pt>
                <c:pt idx="1852">
                  <c:v>0.9</c:v>
                </c:pt>
                <c:pt idx="1853">
                  <c:v>0.9</c:v>
                </c:pt>
                <c:pt idx="1854">
                  <c:v>0.9</c:v>
                </c:pt>
                <c:pt idx="1855">
                  <c:v>0.9</c:v>
                </c:pt>
                <c:pt idx="1856">
                  <c:v>0.9</c:v>
                </c:pt>
                <c:pt idx="1857">
                  <c:v>0.9</c:v>
                </c:pt>
                <c:pt idx="1858">
                  <c:v>0.9</c:v>
                </c:pt>
                <c:pt idx="1859">
                  <c:v>0.9</c:v>
                </c:pt>
                <c:pt idx="1860">
                  <c:v>0.9</c:v>
                </c:pt>
                <c:pt idx="1861">
                  <c:v>0.9</c:v>
                </c:pt>
                <c:pt idx="1862">
                  <c:v>0.9</c:v>
                </c:pt>
                <c:pt idx="1863">
                  <c:v>0.9</c:v>
                </c:pt>
                <c:pt idx="1864">
                  <c:v>0.9</c:v>
                </c:pt>
                <c:pt idx="1865">
                  <c:v>0.9</c:v>
                </c:pt>
                <c:pt idx="1866">
                  <c:v>0.9</c:v>
                </c:pt>
                <c:pt idx="1867">
                  <c:v>0.9</c:v>
                </c:pt>
                <c:pt idx="1868">
                  <c:v>0.9</c:v>
                </c:pt>
                <c:pt idx="1869">
                  <c:v>0.9</c:v>
                </c:pt>
                <c:pt idx="1870">
                  <c:v>0.9</c:v>
                </c:pt>
                <c:pt idx="1871">
                  <c:v>0.9</c:v>
                </c:pt>
                <c:pt idx="1872">
                  <c:v>0.9</c:v>
                </c:pt>
                <c:pt idx="1873">
                  <c:v>0.9</c:v>
                </c:pt>
                <c:pt idx="1874">
                  <c:v>0.9</c:v>
                </c:pt>
                <c:pt idx="1875">
                  <c:v>0.9</c:v>
                </c:pt>
                <c:pt idx="1876">
                  <c:v>0.9</c:v>
                </c:pt>
                <c:pt idx="1877">
                  <c:v>0.9</c:v>
                </c:pt>
                <c:pt idx="1878">
                  <c:v>0.9</c:v>
                </c:pt>
                <c:pt idx="1879">
                  <c:v>0.9</c:v>
                </c:pt>
                <c:pt idx="1880">
                  <c:v>0.9</c:v>
                </c:pt>
                <c:pt idx="1881">
                  <c:v>0.9</c:v>
                </c:pt>
                <c:pt idx="1882">
                  <c:v>0.9</c:v>
                </c:pt>
                <c:pt idx="1883">
                  <c:v>0.9</c:v>
                </c:pt>
                <c:pt idx="1884">
                  <c:v>0.9</c:v>
                </c:pt>
                <c:pt idx="1885">
                  <c:v>0.9</c:v>
                </c:pt>
                <c:pt idx="1886">
                  <c:v>0.9</c:v>
                </c:pt>
                <c:pt idx="1887">
                  <c:v>0.9</c:v>
                </c:pt>
                <c:pt idx="1888">
                  <c:v>0.9</c:v>
                </c:pt>
                <c:pt idx="1889">
                  <c:v>0.9</c:v>
                </c:pt>
                <c:pt idx="1890">
                  <c:v>0.9</c:v>
                </c:pt>
                <c:pt idx="1891">
                  <c:v>0.9</c:v>
                </c:pt>
                <c:pt idx="1892">
                  <c:v>0.9</c:v>
                </c:pt>
                <c:pt idx="1893">
                  <c:v>0.9</c:v>
                </c:pt>
                <c:pt idx="1894">
                  <c:v>0.9</c:v>
                </c:pt>
                <c:pt idx="1895">
                  <c:v>0.9</c:v>
                </c:pt>
                <c:pt idx="1896">
                  <c:v>0.9</c:v>
                </c:pt>
                <c:pt idx="1897">
                  <c:v>0.9</c:v>
                </c:pt>
                <c:pt idx="1898">
                  <c:v>0.9</c:v>
                </c:pt>
                <c:pt idx="1899">
                  <c:v>0.9</c:v>
                </c:pt>
                <c:pt idx="1900">
                  <c:v>0.9</c:v>
                </c:pt>
                <c:pt idx="1901">
                  <c:v>0.9</c:v>
                </c:pt>
                <c:pt idx="1902">
                  <c:v>0.9</c:v>
                </c:pt>
                <c:pt idx="1903">
                  <c:v>0.9</c:v>
                </c:pt>
                <c:pt idx="1904">
                  <c:v>0.9</c:v>
                </c:pt>
                <c:pt idx="1905">
                  <c:v>0.9</c:v>
                </c:pt>
                <c:pt idx="1906">
                  <c:v>0.9</c:v>
                </c:pt>
                <c:pt idx="1907">
                  <c:v>0.9</c:v>
                </c:pt>
                <c:pt idx="1908">
                  <c:v>0.9</c:v>
                </c:pt>
                <c:pt idx="1909">
                  <c:v>0.9</c:v>
                </c:pt>
                <c:pt idx="1910">
                  <c:v>0.9</c:v>
                </c:pt>
                <c:pt idx="1911">
                  <c:v>0.9</c:v>
                </c:pt>
                <c:pt idx="1912">
                  <c:v>0.9</c:v>
                </c:pt>
                <c:pt idx="1913">
                  <c:v>0.9</c:v>
                </c:pt>
                <c:pt idx="1914">
                  <c:v>0.9</c:v>
                </c:pt>
                <c:pt idx="1915">
                  <c:v>0.9</c:v>
                </c:pt>
                <c:pt idx="1916">
                  <c:v>0.9</c:v>
                </c:pt>
                <c:pt idx="1917">
                  <c:v>0.9</c:v>
                </c:pt>
                <c:pt idx="1918">
                  <c:v>0.9</c:v>
                </c:pt>
                <c:pt idx="1919">
                  <c:v>0.9</c:v>
                </c:pt>
                <c:pt idx="1920">
                  <c:v>0.9</c:v>
                </c:pt>
                <c:pt idx="1921">
                  <c:v>0.9</c:v>
                </c:pt>
                <c:pt idx="1922">
                  <c:v>0.9</c:v>
                </c:pt>
                <c:pt idx="1923">
                  <c:v>0.9</c:v>
                </c:pt>
                <c:pt idx="1924">
                  <c:v>0.9</c:v>
                </c:pt>
                <c:pt idx="1925">
                  <c:v>0.9</c:v>
                </c:pt>
                <c:pt idx="1926">
                  <c:v>0.9</c:v>
                </c:pt>
                <c:pt idx="1927">
                  <c:v>0.9</c:v>
                </c:pt>
                <c:pt idx="1928">
                  <c:v>0.9</c:v>
                </c:pt>
                <c:pt idx="1929">
                  <c:v>0.9</c:v>
                </c:pt>
                <c:pt idx="1930">
                  <c:v>0.9</c:v>
                </c:pt>
                <c:pt idx="1931">
                  <c:v>0.9</c:v>
                </c:pt>
                <c:pt idx="1932">
                  <c:v>0.9</c:v>
                </c:pt>
                <c:pt idx="1933">
                  <c:v>0.9</c:v>
                </c:pt>
                <c:pt idx="1934">
                  <c:v>0.9</c:v>
                </c:pt>
                <c:pt idx="1935">
                  <c:v>0.9</c:v>
                </c:pt>
                <c:pt idx="1936">
                  <c:v>0.9</c:v>
                </c:pt>
                <c:pt idx="1937">
                  <c:v>0.9</c:v>
                </c:pt>
                <c:pt idx="1938">
                  <c:v>0.9</c:v>
                </c:pt>
                <c:pt idx="1939">
                  <c:v>0.9</c:v>
                </c:pt>
                <c:pt idx="1940">
                  <c:v>0.9</c:v>
                </c:pt>
                <c:pt idx="1941">
                  <c:v>0.9</c:v>
                </c:pt>
                <c:pt idx="1942">
                  <c:v>0.9</c:v>
                </c:pt>
                <c:pt idx="1943">
                  <c:v>0.9</c:v>
                </c:pt>
                <c:pt idx="1944">
                  <c:v>0.9</c:v>
                </c:pt>
                <c:pt idx="1945">
                  <c:v>0.9</c:v>
                </c:pt>
                <c:pt idx="1946">
                  <c:v>0.9</c:v>
                </c:pt>
                <c:pt idx="1947">
                  <c:v>0.9</c:v>
                </c:pt>
                <c:pt idx="1948">
                  <c:v>0.9</c:v>
                </c:pt>
                <c:pt idx="1949">
                  <c:v>0.9</c:v>
                </c:pt>
                <c:pt idx="1950">
                  <c:v>0.9</c:v>
                </c:pt>
                <c:pt idx="1951">
                  <c:v>0.9</c:v>
                </c:pt>
                <c:pt idx="1952">
                  <c:v>0.9</c:v>
                </c:pt>
                <c:pt idx="1953">
                  <c:v>0.9</c:v>
                </c:pt>
                <c:pt idx="1954">
                  <c:v>0.9</c:v>
                </c:pt>
                <c:pt idx="1955">
                  <c:v>0.9</c:v>
                </c:pt>
                <c:pt idx="1956">
                  <c:v>0.9</c:v>
                </c:pt>
                <c:pt idx="1957">
                  <c:v>0.9</c:v>
                </c:pt>
                <c:pt idx="1958">
                  <c:v>0.9</c:v>
                </c:pt>
                <c:pt idx="1959">
                  <c:v>0.9</c:v>
                </c:pt>
                <c:pt idx="1960">
                  <c:v>0.9</c:v>
                </c:pt>
                <c:pt idx="1961">
                  <c:v>0.9</c:v>
                </c:pt>
                <c:pt idx="1962">
                  <c:v>0.9</c:v>
                </c:pt>
                <c:pt idx="1963">
                  <c:v>0.9</c:v>
                </c:pt>
                <c:pt idx="1964">
                  <c:v>0.9</c:v>
                </c:pt>
                <c:pt idx="1965">
                  <c:v>0.9</c:v>
                </c:pt>
                <c:pt idx="1966">
                  <c:v>0.9</c:v>
                </c:pt>
                <c:pt idx="1967">
                  <c:v>0.9</c:v>
                </c:pt>
                <c:pt idx="1968">
                  <c:v>0.9</c:v>
                </c:pt>
                <c:pt idx="1969">
                  <c:v>0.9</c:v>
                </c:pt>
                <c:pt idx="1970">
                  <c:v>0.9</c:v>
                </c:pt>
                <c:pt idx="1971">
                  <c:v>0.9</c:v>
                </c:pt>
                <c:pt idx="1972">
                  <c:v>0.9</c:v>
                </c:pt>
                <c:pt idx="1973">
                  <c:v>0.9</c:v>
                </c:pt>
                <c:pt idx="1974">
                  <c:v>0.9</c:v>
                </c:pt>
                <c:pt idx="1975">
                  <c:v>0.9</c:v>
                </c:pt>
                <c:pt idx="1976">
                  <c:v>0.9</c:v>
                </c:pt>
                <c:pt idx="1977">
                  <c:v>0.9</c:v>
                </c:pt>
                <c:pt idx="1978">
                  <c:v>0.9</c:v>
                </c:pt>
                <c:pt idx="1979">
                  <c:v>0.9</c:v>
                </c:pt>
                <c:pt idx="1980">
                  <c:v>0.9</c:v>
                </c:pt>
                <c:pt idx="1981">
                  <c:v>0.9</c:v>
                </c:pt>
                <c:pt idx="1982">
                  <c:v>0.9</c:v>
                </c:pt>
                <c:pt idx="1983">
                  <c:v>0.9</c:v>
                </c:pt>
                <c:pt idx="1984">
                  <c:v>0.9</c:v>
                </c:pt>
                <c:pt idx="1985">
                  <c:v>0.9</c:v>
                </c:pt>
                <c:pt idx="1986">
                  <c:v>0.9</c:v>
                </c:pt>
                <c:pt idx="1987">
                  <c:v>0.9</c:v>
                </c:pt>
                <c:pt idx="1988">
                  <c:v>0.9</c:v>
                </c:pt>
                <c:pt idx="1989">
                  <c:v>0.9</c:v>
                </c:pt>
                <c:pt idx="1990">
                  <c:v>0.9</c:v>
                </c:pt>
                <c:pt idx="1991">
                  <c:v>0.9</c:v>
                </c:pt>
                <c:pt idx="1992">
                  <c:v>0.9</c:v>
                </c:pt>
                <c:pt idx="1993">
                  <c:v>0.9</c:v>
                </c:pt>
                <c:pt idx="1994">
                  <c:v>0.9</c:v>
                </c:pt>
                <c:pt idx="1995">
                  <c:v>0.9</c:v>
                </c:pt>
                <c:pt idx="1996">
                  <c:v>0.9</c:v>
                </c:pt>
                <c:pt idx="1997">
                  <c:v>0.9</c:v>
                </c:pt>
                <c:pt idx="1998">
                  <c:v>0.9</c:v>
                </c:pt>
                <c:pt idx="1999">
                  <c:v>0.9</c:v>
                </c:pt>
                <c:pt idx="2000">
                  <c:v>0.9</c:v>
                </c:pt>
                <c:pt idx="2001">
                  <c:v>0.9</c:v>
                </c:pt>
                <c:pt idx="2002">
                  <c:v>0.9</c:v>
                </c:pt>
                <c:pt idx="2003">
                  <c:v>0.9</c:v>
                </c:pt>
                <c:pt idx="2004">
                  <c:v>0.9</c:v>
                </c:pt>
                <c:pt idx="2005">
                  <c:v>0.9</c:v>
                </c:pt>
                <c:pt idx="2006">
                  <c:v>0.9</c:v>
                </c:pt>
                <c:pt idx="2007">
                  <c:v>0.9</c:v>
                </c:pt>
                <c:pt idx="2008">
                  <c:v>0.9</c:v>
                </c:pt>
                <c:pt idx="2009">
                  <c:v>0.9</c:v>
                </c:pt>
                <c:pt idx="2010">
                  <c:v>0.9</c:v>
                </c:pt>
                <c:pt idx="2011">
                  <c:v>0.9</c:v>
                </c:pt>
                <c:pt idx="2012">
                  <c:v>0.9</c:v>
                </c:pt>
                <c:pt idx="2013">
                  <c:v>0.9</c:v>
                </c:pt>
                <c:pt idx="2014">
                  <c:v>0.9</c:v>
                </c:pt>
                <c:pt idx="2015">
                  <c:v>0.9</c:v>
                </c:pt>
                <c:pt idx="2016">
                  <c:v>0.9</c:v>
                </c:pt>
                <c:pt idx="2017">
                  <c:v>0.9</c:v>
                </c:pt>
                <c:pt idx="2018">
                  <c:v>0.9</c:v>
                </c:pt>
                <c:pt idx="2019">
                  <c:v>0.9</c:v>
                </c:pt>
                <c:pt idx="2020">
                  <c:v>0.9</c:v>
                </c:pt>
                <c:pt idx="2021">
                  <c:v>0.9</c:v>
                </c:pt>
                <c:pt idx="2022">
                  <c:v>0.9</c:v>
                </c:pt>
                <c:pt idx="2023">
                  <c:v>0.9</c:v>
                </c:pt>
                <c:pt idx="2024">
                  <c:v>0.9</c:v>
                </c:pt>
                <c:pt idx="2025">
                  <c:v>0.9</c:v>
                </c:pt>
                <c:pt idx="2026">
                  <c:v>0.9</c:v>
                </c:pt>
                <c:pt idx="2027">
                  <c:v>0.9</c:v>
                </c:pt>
                <c:pt idx="2028">
                  <c:v>0.9</c:v>
                </c:pt>
                <c:pt idx="2029">
                  <c:v>0.9</c:v>
                </c:pt>
                <c:pt idx="2030">
                  <c:v>0.9</c:v>
                </c:pt>
                <c:pt idx="2031">
                  <c:v>0.9</c:v>
                </c:pt>
                <c:pt idx="2032">
                  <c:v>0.9</c:v>
                </c:pt>
                <c:pt idx="2033">
                  <c:v>0.9</c:v>
                </c:pt>
                <c:pt idx="2034">
                  <c:v>0.9</c:v>
                </c:pt>
                <c:pt idx="2035">
                  <c:v>0.9</c:v>
                </c:pt>
                <c:pt idx="2036">
                  <c:v>0.9</c:v>
                </c:pt>
                <c:pt idx="2037">
                  <c:v>0.9</c:v>
                </c:pt>
                <c:pt idx="2038">
                  <c:v>0.9</c:v>
                </c:pt>
                <c:pt idx="2039">
                  <c:v>0.9</c:v>
                </c:pt>
                <c:pt idx="2040">
                  <c:v>0.9</c:v>
                </c:pt>
                <c:pt idx="2041">
                  <c:v>0.9</c:v>
                </c:pt>
                <c:pt idx="2042">
                  <c:v>0.9</c:v>
                </c:pt>
                <c:pt idx="2043">
                  <c:v>0.9</c:v>
                </c:pt>
                <c:pt idx="2044">
                  <c:v>0.9</c:v>
                </c:pt>
                <c:pt idx="2045">
                  <c:v>0.9</c:v>
                </c:pt>
                <c:pt idx="2046">
                  <c:v>0.9</c:v>
                </c:pt>
                <c:pt idx="2047">
                  <c:v>0.9</c:v>
                </c:pt>
                <c:pt idx="2048">
                  <c:v>0.9</c:v>
                </c:pt>
                <c:pt idx="2049">
                  <c:v>0.9</c:v>
                </c:pt>
                <c:pt idx="2050">
                  <c:v>0.9</c:v>
                </c:pt>
                <c:pt idx="2051">
                  <c:v>0.9</c:v>
                </c:pt>
                <c:pt idx="2052">
                  <c:v>0.9</c:v>
                </c:pt>
                <c:pt idx="2053">
                  <c:v>0.9</c:v>
                </c:pt>
                <c:pt idx="2054">
                  <c:v>0.9</c:v>
                </c:pt>
                <c:pt idx="2055">
                  <c:v>0.9</c:v>
                </c:pt>
                <c:pt idx="2056">
                  <c:v>0.9</c:v>
                </c:pt>
                <c:pt idx="2057">
                  <c:v>0.9</c:v>
                </c:pt>
                <c:pt idx="2058">
                  <c:v>0.9</c:v>
                </c:pt>
                <c:pt idx="2059">
                  <c:v>0.9</c:v>
                </c:pt>
                <c:pt idx="2060">
                  <c:v>0.9</c:v>
                </c:pt>
                <c:pt idx="2061">
                  <c:v>0.9</c:v>
                </c:pt>
                <c:pt idx="2062">
                  <c:v>0.9</c:v>
                </c:pt>
                <c:pt idx="2063">
                  <c:v>0.9</c:v>
                </c:pt>
                <c:pt idx="2064">
                  <c:v>0.9</c:v>
                </c:pt>
                <c:pt idx="2065">
                  <c:v>0.9</c:v>
                </c:pt>
                <c:pt idx="2066">
                  <c:v>0.9</c:v>
                </c:pt>
                <c:pt idx="2067">
                  <c:v>0.9</c:v>
                </c:pt>
                <c:pt idx="2068">
                  <c:v>0.9</c:v>
                </c:pt>
                <c:pt idx="2069">
                  <c:v>0.9</c:v>
                </c:pt>
                <c:pt idx="2070">
                  <c:v>0.9</c:v>
                </c:pt>
                <c:pt idx="2071">
                  <c:v>0.9</c:v>
                </c:pt>
                <c:pt idx="2072">
                  <c:v>0.9</c:v>
                </c:pt>
                <c:pt idx="2073">
                  <c:v>0.9</c:v>
                </c:pt>
                <c:pt idx="2074">
                  <c:v>0.9</c:v>
                </c:pt>
                <c:pt idx="2075">
                  <c:v>0.9</c:v>
                </c:pt>
                <c:pt idx="2076">
                  <c:v>0.9</c:v>
                </c:pt>
                <c:pt idx="2077">
                  <c:v>0.9</c:v>
                </c:pt>
                <c:pt idx="2078">
                  <c:v>0.9</c:v>
                </c:pt>
                <c:pt idx="2079">
                  <c:v>0.9</c:v>
                </c:pt>
                <c:pt idx="2080">
                  <c:v>0.9</c:v>
                </c:pt>
                <c:pt idx="2081">
                  <c:v>0.9</c:v>
                </c:pt>
                <c:pt idx="2082">
                  <c:v>0.9</c:v>
                </c:pt>
                <c:pt idx="2083">
                  <c:v>0.9</c:v>
                </c:pt>
                <c:pt idx="2084">
                  <c:v>0.9</c:v>
                </c:pt>
                <c:pt idx="2085">
                  <c:v>0.9</c:v>
                </c:pt>
                <c:pt idx="2086">
                  <c:v>0.9</c:v>
                </c:pt>
                <c:pt idx="2087">
                  <c:v>0.9</c:v>
                </c:pt>
                <c:pt idx="2088">
                  <c:v>0.9</c:v>
                </c:pt>
                <c:pt idx="2089">
                  <c:v>0.9</c:v>
                </c:pt>
                <c:pt idx="2090">
                  <c:v>0.9</c:v>
                </c:pt>
                <c:pt idx="2091">
                  <c:v>0.9</c:v>
                </c:pt>
                <c:pt idx="2092">
                  <c:v>0.9</c:v>
                </c:pt>
                <c:pt idx="2093">
                  <c:v>0.9</c:v>
                </c:pt>
                <c:pt idx="2094">
                  <c:v>0.9</c:v>
                </c:pt>
                <c:pt idx="2095">
                  <c:v>0.9</c:v>
                </c:pt>
                <c:pt idx="2096">
                  <c:v>0.9</c:v>
                </c:pt>
                <c:pt idx="2097">
                  <c:v>0.9</c:v>
                </c:pt>
                <c:pt idx="2098">
                  <c:v>0.9</c:v>
                </c:pt>
                <c:pt idx="2099">
                  <c:v>0.9</c:v>
                </c:pt>
                <c:pt idx="2100">
                  <c:v>0.9</c:v>
                </c:pt>
                <c:pt idx="2101">
                  <c:v>0.9</c:v>
                </c:pt>
                <c:pt idx="2102">
                  <c:v>0.9</c:v>
                </c:pt>
                <c:pt idx="2103">
                  <c:v>0.9</c:v>
                </c:pt>
                <c:pt idx="2104">
                  <c:v>0.9</c:v>
                </c:pt>
                <c:pt idx="2105">
                  <c:v>0.9</c:v>
                </c:pt>
                <c:pt idx="2106">
                  <c:v>0.9</c:v>
                </c:pt>
                <c:pt idx="2107">
                  <c:v>0.9</c:v>
                </c:pt>
                <c:pt idx="2108">
                  <c:v>0.9</c:v>
                </c:pt>
                <c:pt idx="2109">
                  <c:v>0.9</c:v>
                </c:pt>
                <c:pt idx="2110">
                  <c:v>0.9</c:v>
                </c:pt>
                <c:pt idx="2111">
                  <c:v>0.9</c:v>
                </c:pt>
                <c:pt idx="2112">
                  <c:v>0.9</c:v>
                </c:pt>
                <c:pt idx="2113">
                  <c:v>0.9</c:v>
                </c:pt>
                <c:pt idx="2114">
                  <c:v>0.9</c:v>
                </c:pt>
                <c:pt idx="2115">
                  <c:v>0.9</c:v>
                </c:pt>
                <c:pt idx="2116">
                  <c:v>0.9</c:v>
                </c:pt>
                <c:pt idx="2117">
                  <c:v>0.9</c:v>
                </c:pt>
                <c:pt idx="2118">
                  <c:v>0.9</c:v>
                </c:pt>
                <c:pt idx="2119">
                  <c:v>0.9</c:v>
                </c:pt>
                <c:pt idx="2120">
                  <c:v>0.9</c:v>
                </c:pt>
                <c:pt idx="2121">
                  <c:v>0.9</c:v>
                </c:pt>
                <c:pt idx="2122">
                  <c:v>0.9</c:v>
                </c:pt>
                <c:pt idx="2123">
                  <c:v>0.9</c:v>
                </c:pt>
                <c:pt idx="2124">
                  <c:v>0.9</c:v>
                </c:pt>
                <c:pt idx="2125">
                  <c:v>0.9</c:v>
                </c:pt>
                <c:pt idx="2126">
                  <c:v>0.9</c:v>
                </c:pt>
                <c:pt idx="2127">
                  <c:v>0.9</c:v>
                </c:pt>
                <c:pt idx="2128">
                  <c:v>0.9</c:v>
                </c:pt>
                <c:pt idx="2129">
                  <c:v>0.9</c:v>
                </c:pt>
                <c:pt idx="2130">
                  <c:v>0.9</c:v>
                </c:pt>
                <c:pt idx="2131">
                  <c:v>0.9</c:v>
                </c:pt>
                <c:pt idx="2132">
                  <c:v>0.9</c:v>
                </c:pt>
                <c:pt idx="2133">
                  <c:v>0.9</c:v>
                </c:pt>
                <c:pt idx="2134">
                  <c:v>0.9</c:v>
                </c:pt>
                <c:pt idx="2135">
                  <c:v>0.9</c:v>
                </c:pt>
                <c:pt idx="2136">
                  <c:v>0.9</c:v>
                </c:pt>
                <c:pt idx="2137">
                  <c:v>0.9</c:v>
                </c:pt>
                <c:pt idx="2138">
                  <c:v>0.9</c:v>
                </c:pt>
                <c:pt idx="2139">
                  <c:v>0.9</c:v>
                </c:pt>
                <c:pt idx="2140">
                  <c:v>0.9</c:v>
                </c:pt>
                <c:pt idx="2141">
                  <c:v>0.9</c:v>
                </c:pt>
                <c:pt idx="2142">
                  <c:v>0.9</c:v>
                </c:pt>
                <c:pt idx="2143">
                  <c:v>0.9</c:v>
                </c:pt>
                <c:pt idx="2144">
                  <c:v>0.9</c:v>
                </c:pt>
                <c:pt idx="2145">
                  <c:v>0.9</c:v>
                </c:pt>
                <c:pt idx="2146">
                  <c:v>0.9</c:v>
                </c:pt>
                <c:pt idx="2147">
                  <c:v>0.9</c:v>
                </c:pt>
                <c:pt idx="2148">
                  <c:v>0.9</c:v>
                </c:pt>
                <c:pt idx="2149">
                  <c:v>0.9</c:v>
                </c:pt>
                <c:pt idx="2150">
                  <c:v>0.9</c:v>
                </c:pt>
                <c:pt idx="2151">
                  <c:v>0.9</c:v>
                </c:pt>
                <c:pt idx="2152">
                  <c:v>0.9</c:v>
                </c:pt>
                <c:pt idx="2153">
                  <c:v>0.9</c:v>
                </c:pt>
                <c:pt idx="2154">
                  <c:v>0.9</c:v>
                </c:pt>
                <c:pt idx="2155">
                  <c:v>0.9</c:v>
                </c:pt>
                <c:pt idx="2156">
                  <c:v>0.9</c:v>
                </c:pt>
                <c:pt idx="2157">
                  <c:v>0.9</c:v>
                </c:pt>
                <c:pt idx="2158">
                  <c:v>0.9</c:v>
                </c:pt>
                <c:pt idx="2159">
                  <c:v>0.9</c:v>
                </c:pt>
                <c:pt idx="2160">
                  <c:v>0.9</c:v>
                </c:pt>
                <c:pt idx="2161">
                  <c:v>0.9</c:v>
                </c:pt>
                <c:pt idx="2162">
                  <c:v>0.9</c:v>
                </c:pt>
                <c:pt idx="2163">
                  <c:v>0.9</c:v>
                </c:pt>
                <c:pt idx="2164">
                  <c:v>0.9</c:v>
                </c:pt>
                <c:pt idx="2165">
                  <c:v>0.9</c:v>
                </c:pt>
                <c:pt idx="2166">
                  <c:v>0.9</c:v>
                </c:pt>
                <c:pt idx="2167">
                  <c:v>0.9</c:v>
                </c:pt>
                <c:pt idx="2168">
                  <c:v>0.9</c:v>
                </c:pt>
                <c:pt idx="2169">
                  <c:v>0.9</c:v>
                </c:pt>
                <c:pt idx="2170">
                  <c:v>0.9</c:v>
                </c:pt>
                <c:pt idx="2171">
                  <c:v>0.9</c:v>
                </c:pt>
                <c:pt idx="2172">
                  <c:v>0.9</c:v>
                </c:pt>
                <c:pt idx="2173">
                  <c:v>0.9</c:v>
                </c:pt>
                <c:pt idx="2174">
                  <c:v>0.9</c:v>
                </c:pt>
                <c:pt idx="2175">
                  <c:v>0.9</c:v>
                </c:pt>
                <c:pt idx="2176">
                  <c:v>0.9</c:v>
                </c:pt>
                <c:pt idx="2177">
                  <c:v>0.9</c:v>
                </c:pt>
                <c:pt idx="2178">
                  <c:v>0.9</c:v>
                </c:pt>
                <c:pt idx="2179">
                  <c:v>0.9</c:v>
                </c:pt>
                <c:pt idx="2180">
                  <c:v>0.9</c:v>
                </c:pt>
                <c:pt idx="2181">
                  <c:v>0.9</c:v>
                </c:pt>
                <c:pt idx="2182">
                  <c:v>0.9</c:v>
                </c:pt>
                <c:pt idx="2183">
                  <c:v>0.9</c:v>
                </c:pt>
                <c:pt idx="2184">
                  <c:v>0.9</c:v>
                </c:pt>
                <c:pt idx="2185">
                  <c:v>0.9</c:v>
                </c:pt>
                <c:pt idx="2186">
                  <c:v>0.9</c:v>
                </c:pt>
                <c:pt idx="2187">
                  <c:v>0.9</c:v>
                </c:pt>
                <c:pt idx="2188">
                  <c:v>0.9</c:v>
                </c:pt>
                <c:pt idx="2189">
                  <c:v>0.9</c:v>
                </c:pt>
                <c:pt idx="2190">
                  <c:v>0.9</c:v>
                </c:pt>
                <c:pt idx="2191">
                  <c:v>0.9</c:v>
                </c:pt>
                <c:pt idx="2192">
                  <c:v>0.9</c:v>
                </c:pt>
                <c:pt idx="2193">
                  <c:v>0.9</c:v>
                </c:pt>
                <c:pt idx="2194">
                  <c:v>0.9</c:v>
                </c:pt>
                <c:pt idx="2195">
                  <c:v>0.9</c:v>
                </c:pt>
                <c:pt idx="2196">
                  <c:v>0.9</c:v>
                </c:pt>
                <c:pt idx="2197">
                  <c:v>0.9</c:v>
                </c:pt>
                <c:pt idx="2198">
                  <c:v>0.9</c:v>
                </c:pt>
                <c:pt idx="2199">
                  <c:v>0.9</c:v>
                </c:pt>
                <c:pt idx="2200">
                  <c:v>0.9</c:v>
                </c:pt>
                <c:pt idx="2201">
                  <c:v>0.9</c:v>
                </c:pt>
                <c:pt idx="2202">
                  <c:v>0.9</c:v>
                </c:pt>
                <c:pt idx="2203">
                  <c:v>0.9</c:v>
                </c:pt>
                <c:pt idx="2204">
                  <c:v>0.9</c:v>
                </c:pt>
                <c:pt idx="2205">
                  <c:v>0.9</c:v>
                </c:pt>
                <c:pt idx="2206">
                  <c:v>0.9</c:v>
                </c:pt>
                <c:pt idx="2207">
                  <c:v>0.9</c:v>
                </c:pt>
                <c:pt idx="2208">
                  <c:v>0.9</c:v>
                </c:pt>
                <c:pt idx="2209">
                  <c:v>0.9</c:v>
                </c:pt>
                <c:pt idx="2210">
                  <c:v>0.9</c:v>
                </c:pt>
                <c:pt idx="2211">
                  <c:v>0.9</c:v>
                </c:pt>
                <c:pt idx="2212">
                  <c:v>0.9</c:v>
                </c:pt>
                <c:pt idx="2213">
                  <c:v>0.9</c:v>
                </c:pt>
                <c:pt idx="2214">
                  <c:v>0.9</c:v>
                </c:pt>
                <c:pt idx="2215">
                  <c:v>0.9</c:v>
                </c:pt>
                <c:pt idx="2216">
                  <c:v>0.9</c:v>
                </c:pt>
                <c:pt idx="2217">
                  <c:v>0.9</c:v>
                </c:pt>
                <c:pt idx="2218">
                  <c:v>0.9</c:v>
                </c:pt>
                <c:pt idx="2219">
                  <c:v>0.9</c:v>
                </c:pt>
                <c:pt idx="2220">
                  <c:v>0.9</c:v>
                </c:pt>
                <c:pt idx="2221">
                  <c:v>0.9</c:v>
                </c:pt>
                <c:pt idx="2222">
                  <c:v>0.9</c:v>
                </c:pt>
                <c:pt idx="2223">
                  <c:v>0.9</c:v>
                </c:pt>
                <c:pt idx="2224">
                  <c:v>0.9</c:v>
                </c:pt>
                <c:pt idx="2225">
                  <c:v>0.9</c:v>
                </c:pt>
                <c:pt idx="2226">
                  <c:v>0.9</c:v>
                </c:pt>
                <c:pt idx="2227">
                  <c:v>0.9</c:v>
                </c:pt>
                <c:pt idx="2228">
                  <c:v>0.9</c:v>
                </c:pt>
                <c:pt idx="2229">
                  <c:v>0.9</c:v>
                </c:pt>
                <c:pt idx="2230">
                  <c:v>0.9</c:v>
                </c:pt>
                <c:pt idx="2231">
                  <c:v>0.9</c:v>
                </c:pt>
                <c:pt idx="2232">
                  <c:v>0.9</c:v>
                </c:pt>
                <c:pt idx="2233">
                  <c:v>0.9</c:v>
                </c:pt>
                <c:pt idx="2234">
                  <c:v>0.9</c:v>
                </c:pt>
                <c:pt idx="2235">
                  <c:v>0.9</c:v>
                </c:pt>
                <c:pt idx="2236">
                  <c:v>0.9</c:v>
                </c:pt>
                <c:pt idx="2237">
                  <c:v>0.9</c:v>
                </c:pt>
                <c:pt idx="2238">
                  <c:v>0.9</c:v>
                </c:pt>
                <c:pt idx="2239">
                  <c:v>0.9</c:v>
                </c:pt>
                <c:pt idx="2240">
                  <c:v>0.9</c:v>
                </c:pt>
                <c:pt idx="2241">
                  <c:v>0.9</c:v>
                </c:pt>
                <c:pt idx="2242">
                  <c:v>0.9</c:v>
                </c:pt>
                <c:pt idx="2243">
                  <c:v>0.9</c:v>
                </c:pt>
                <c:pt idx="2244">
                  <c:v>0.9</c:v>
                </c:pt>
                <c:pt idx="2245">
                  <c:v>0.9</c:v>
                </c:pt>
                <c:pt idx="2246">
                  <c:v>0.9</c:v>
                </c:pt>
                <c:pt idx="2247">
                  <c:v>0.9</c:v>
                </c:pt>
                <c:pt idx="2248">
                  <c:v>0.9</c:v>
                </c:pt>
                <c:pt idx="2249">
                  <c:v>0.9</c:v>
                </c:pt>
                <c:pt idx="2250">
                  <c:v>0.9</c:v>
                </c:pt>
                <c:pt idx="2251">
                  <c:v>0.9</c:v>
                </c:pt>
                <c:pt idx="2252">
                  <c:v>0.9</c:v>
                </c:pt>
                <c:pt idx="2253">
                  <c:v>0.9</c:v>
                </c:pt>
                <c:pt idx="2254">
                  <c:v>0.9</c:v>
                </c:pt>
                <c:pt idx="2255">
                  <c:v>0.9</c:v>
                </c:pt>
                <c:pt idx="2256">
                  <c:v>0.9</c:v>
                </c:pt>
                <c:pt idx="2257">
                  <c:v>0.9</c:v>
                </c:pt>
                <c:pt idx="2258">
                  <c:v>0.9</c:v>
                </c:pt>
                <c:pt idx="2259">
                  <c:v>0.9</c:v>
                </c:pt>
                <c:pt idx="2260">
                  <c:v>0.9</c:v>
                </c:pt>
                <c:pt idx="2261">
                  <c:v>0.9</c:v>
                </c:pt>
                <c:pt idx="2262">
                  <c:v>0.9</c:v>
                </c:pt>
                <c:pt idx="2263">
                  <c:v>0.9</c:v>
                </c:pt>
                <c:pt idx="2264">
                  <c:v>0.9</c:v>
                </c:pt>
                <c:pt idx="2265">
                  <c:v>0.9</c:v>
                </c:pt>
                <c:pt idx="2266">
                  <c:v>0.9</c:v>
                </c:pt>
                <c:pt idx="2267">
                  <c:v>0.9</c:v>
                </c:pt>
                <c:pt idx="2268">
                  <c:v>0.9</c:v>
                </c:pt>
                <c:pt idx="2269">
                  <c:v>0.9</c:v>
                </c:pt>
                <c:pt idx="2270">
                  <c:v>0.9</c:v>
                </c:pt>
                <c:pt idx="2271">
                  <c:v>0.9</c:v>
                </c:pt>
                <c:pt idx="2272">
                  <c:v>0.9</c:v>
                </c:pt>
                <c:pt idx="2273">
                  <c:v>0.9</c:v>
                </c:pt>
                <c:pt idx="2274">
                  <c:v>0.9</c:v>
                </c:pt>
                <c:pt idx="2275">
                  <c:v>0.9</c:v>
                </c:pt>
                <c:pt idx="2276">
                  <c:v>0.9</c:v>
                </c:pt>
                <c:pt idx="2277">
                  <c:v>0.9</c:v>
                </c:pt>
                <c:pt idx="2278">
                  <c:v>0.9</c:v>
                </c:pt>
                <c:pt idx="2279">
                  <c:v>0.9</c:v>
                </c:pt>
                <c:pt idx="2280">
                  <c:v>0.9</c:v>
                </c:pt>
                <c:pt idx="2281">
                  <c:v>0.9</c:v>
                </c:pt>
                <c:pt idx="2282">
                  <c:v>0.9</c:v>
                </c:pt>
                <c:pt idx="2283">
                  <c:v>0.9</c:v>
                </c:pt>
                <c:pt idx="2284">
                  <c:v>0.9</c:v>
                </c:pt>
                <c:pt idx="2285">
                  <c:v>0.9</c:v>
                </c:pt>
                <c:pt idx="2286">
                  <c:v>0.9</c:v>
                </c:pt>
                <c:pt idx="2287">
                  <c:v>0.9</c:v>
                </c:pt>
                <c:pt idx="2288">
                  <c:v>0.9</c:v>
                </c:pt>
                <c:pt idx="2289">
                  <c:v>0.9</c:v>
                </c:pt>
                <c:pt idx="2290">
                  <c:v>0.9</c:v>
                </c:pt>
                <c:pt idx="2291">
                  <c:v>0.9</c:v>
                </c:pt>
                <c:pt idx="2292">
                  <c:v>0.9</c:v>
                </c:pt>
                <c:pt idx="2293">
                  <c:v>0.9</c:v>
                </c:pt>
                <c:pt idx="2294">
                  <c:v>0.9</c:v>
                </c:pt>
                <c:pt idx="2295">
                  <c:v>0.9</c:v>
                </c:pt>
                <c:pt idx="2296">
                  <c:v>0.9</c:v>
                </c:pt>
                <c:pt idx="2297">
                  <c:v>0.9</c:v>
                </c:pt>
                <c:pt idx="2298">
                  <c:v>0.9</c:v>
                </c:pt>
                <c:pt idx="2299">
                  <c:v>0.9</c:v>
                </c:pt>
                <c:pt idx="2300">
                  <c:v>0.9</c:v>
                </c:pt>
                <c:pt idx="2301">
                  <c:v>0.9</c:v>
                </c:pt>
                <c:pt idx="2302">
                  <c:v>0.9</c:v>
                </c:pt>
                <c:pt idx="2303">
                  <c:v>0.9</c:v>
                </c:pt>
                <c:pt idx="2304">
                  <c:v>0.9</c:v>
                </c:pt>
                <c:pt idx="2305">
                  <c:v>0.9</c:v>
                </c:pt>
                <c:pt idx="2306">
                  <c:v>0.9</c:v>
                </c:pt>
                <c:pt idx="2307">
                  <c:v>0.9</c:v>
                </c:pt>
                <c:pt idx="2308">
                  <c:v>0.9</c:v>
                </c:pt>
                <c:pt idx="2309">
                  <c:v>0.9</c:v>
                </c:pt>
                <c:pt idx="2310">
                  <c:v>0.9</c:v>
                </c:pt>
                <c:pt idx="2311">
                  <c:v>0.9</c:v>
                </c:pt>
                <c:pt idx="2312">
                  <c:v>0.9</c:v>
                </c:pt>
                <c:pt idx="2313">
                  <c:v>0.9</c:v>
                </c:pt>
                <c:pt idx="2314">
                  <c:v>0.9</c:v>
                </c:pt>
                <c:pt idx="2315">
                  <c:v>0.9</c:v>
                </c:pt>
                <c:pt idx="2316">
                  <c:v>0.9</c:v>
                </c:pt>
                <c:pt idx="2317">
                  <c:v>0.9</c:v>
                </c:pt>
                <c:pt idx="2318">
                  <c:v>0.9</c:v>
                </c:pt>
                <c:pt idx="2319">
                  <c:v>0.9</c:v>
                </c:pt>
                <c:pt idx="2320">
                  <c:v>0.9</c:v>
                </c:pt>
                <c:pt idx="2321">
                  <c:v>0.9</c:v>
                </c:pt>
                <c:pt idx="2322">
                  <c:v>0.9</c:v>
                </c:pt>
                <c:pt idx="2323">
                  <c:v>0.9</c:v>
                </c:pt>
                <c:pt idx="2324">
                  <c:v>0.9</c:v>
                </c:pt>
                <c:pt idx="2325">
                  <c:v>0.9</c:v>
                </c:pt>
                <c:pt idx="2326">
                  <c:v>0.9</c:v>
                </c:pt>
                <c:pt idx="2327">
                  <c:v>0.9</c:v>
                </c:pt>
                <c:pt idx="2328">
                  <c:v>0.9</c:v>
                </c:pt>
                <c:pt idx="2329">
                  <c:v>0.9</c:v>
                </c:pt>
                <c:pt idx="2330">
                  <c:v>0.9</c:v>
                </c:pt>
                <c:pt idx="2331">
                  <c:v>0.9</c:v>
                </c:pt>
                <c:pt idx="2332">
                  <c:v>0.9</c:v>
                </c:pt>
                <c:pt idx="2333">
                  <c:v>0.9</c:v>
                </c:pt>
                <c:pt idx="2334">
                  <c:v>0.9</c:v>
                </c:pt>
                <c:pt idx="2335">
                  <c:v>0.9</c:v>
                </c:pt>
                <c:pt idx="2336">
                  <c:v>0.9</c:v>
                </c:pt>
                <c:pt idx="2337">
                  <c:v>0.9</c:v>
                </c:pt>
                <c:pt idx="2338">
                  <c:v>0.9</c:v>
                </c:pt>
                <c:pt idx="2339">
                  <c:v>0.9</c:v>
                </c:pt>
                <c:pt idx="2340">
                  <c:v>0.9</c:v>
                </c:pt>
                <c:pt idx="2341">
                  <c:v>0.9</c:v>
                </c:pt>
                <c:pt idx="2342">
                  <c:v>0.9</c:v>
                </c:pt>
                <c:pt idx="2343">
                  <c:v>0.9</c:v>
                </c:pt>
                <c:pt idx="2344">
                  <c:v>0.9</c:v>
                </c:pt>
                <c:pt idx="2345">
                  <c:v>0.9</c:v>
                </c:pt>
                <c:pt idx="2346">
                  <c:v>0.9</c:v>
                </c:pt>
                <c:pt idx="2347">
                  <c:v>0.9</c:v>
                </c:pt>
                <c:pt idx="2348">
                  <c:v>0.9</c:v>
                </c:pt>
                <c:pt idx="2349">
                  <c:v>0.9</c:v>
                </c:pt>
                <c:pt idx="2350">
                  <c:v>0.9</c:v>
                </c:pt>
                <c:pt idx="2351">
                  <c:v>0.9</c:v>
                </c:pt>
                <c:pt idx="2352">
                  <c:v>0.9</c:v>
                </c:pt>
                <c:pt idx="2353">
                  <c:v>0.9</c:v>
                </c:pt>
                <c:pt idx="2354">
                  <c:v>0.9</c:v>
                </c:pt>
                <c:pt idx="2355">
                  <c:v>0.9</c:v>
                </c:pt>
                <c:pt idx="2356">
                  <c:v>0.9</c:v>
                </c:pt>
                <c:pt idx="2357">
                  <c:v>0.9</c:v>
                </c:pt>
                <c:pt idx="2358">
                  <c:v>0.9</c:v>
                </c:pt>
                <c:pt idx="2359">
                  <c:v>0.9</c:v>
                </c:pt>
                <c:pt idx="2360">
                  <c:v>0.9</c:v>
                </c:pt>
                <c:pt idx="2361">
                  <c:v>0.9</c:v>
                </c:pt>
                <c:pt idx="2362">
                  <c:v>0.9</c:v>
                </c:pt>
                <c:pt idx="2363">
                  <c:v>0.9</c:v>
                </c:pt>
                <c:pt idx="2364">
                  <c:v>0.9</c:v>
                </c:pt>
                <c:pt idx="2365">
                  <c:v>0.9</c:v>
                </c:pt>
                <c:pt idx="2366">
                  <c:v>0.9</c:v>
                </c:pt>
                <c:pt idx="2367">
                  <c:v>0.9</c:v>
                </c:pt>
                <c:pt idx="2368">
                  <c:v>0.9</c:v>
                </c:pt>
                <c:pt idx="2369">
                  <c:v>0.9</c:v>
                </c:pt>
                <c:pt idx="2370">
                  <c:v>0.9</c:v>
                </c:pt>
                <c:pt idx="2371">
                  <c:v>0.9</c:v>
                </c:pt>
                <c:pt idx="2372">
                  <c:v>0.9</c:v>
                </c:pt>
                <c:pt idx="2373">
                  <c:v>0.9</c:v>
                </c:pt>
                <c:pt idx="2374">
                  <c:v>0.9</c:v>
                </c:pt>
                <c:pt idx="2375">
                  <c:v>0.9</c:v>
                </c:pt>
                <c:pt idx="2376">
                  <c:v>0.9</c:v>
                </c:pt>
                <c:pt idx="2377">
                  <c:v>0.9</c:v>
                </c:pt>
                <c:pt idx="2378">
                  <c:v>0.9</c:v>
                </c:pt>
                <c:pt idx="2379">
                  <c:v>0.9</c:v>
                </c:pt>
                <c:pt idx="2380">
                  <c:v>0.9</c:v>
                </c:pt>
                <c:pt idx="2381">
                  <c:v>0.9</c:v>
                </c:pt>
                <c:pt idx="2382">
                  <c:v>0.9</c:v>
                </c:pt>
                <c:pt idx="2383">
                  <c:v>0.9</c:v>
                </c:pt>
                <c:pt idx="2384">
                  <c:v>0.9</c:v>
                </c:pt>
                <c:pt idx="2385">
                  <c:v>0.9</c:v>
                </c:pt>
                <c:pt idx="2386">
                  <c:v>0.9</c:v>
                </c:pt>
                <c:pt idx="2387">
                  <c:v>0.9</c:v>
                </c:pt>
                <c:pt idx="2388">
                  <c:v>0.9</c:v>
                </c:pt>
                <c:pt idx="2389">
                  <c:v>0.9</c:v>
                </c:pt>
                <c:pt idx="2390">
                  <c:v>0.9</c:v>
                </c:pt>
                <c:pt idx="2391">
                  <c:v>0.9</c:v>
                </c:pt>
                <c:pt idx="2392">
                  <c:v>0.9</c:v>
                </c:pt>
                <c:pt idx="2393">
                  <c:v>0.9</c:v>
                </c:pt>
                <c:pt idx="2394">
                  <c:v>0.9</c:v>
                </c:pt>
                <c:pt idx="2395">
                  <c:v>0.9</c:v>
                </c:pt>
                <c:pt idx="2396">
                  <c:v>0.9</c:v>
                </c:pt>
                <c:pt idx="2397">
                  <c:v>0.9</c:v>
                </c:pt>
                <c:pt idx="2398">
                  <c:v>0.9</c:v>
                </c:pt>
                <c:pt idx="2399">
                  <c:v>0.9</c:v>
                </c:pt>
                <c:pt idx="2400">
                  <c:v>0.9</c:v>
                </c:pt>
                <c:pt idx="2401">
                  <c:v>0.9</c:v>
                </c:pt>
                <c:pt idx="2402">
                  <c:v>0.9</c:v>
                </c:pt>
                <c:pt idx="2403">
                  <c:v>0.9</c:v>
                </c:pt>
                <c:pt idx="2404">
                  <c:v>0.9</c:v>
                </c:pt>
                <c:pt idx="2405">
                  <c:v>0.9</c:v>
                </c:pt>
                <c:pt idx="2406">
                  <c:v>0.9</c:v>
                </c:pt>
                <c:pt idx="2407">
                  <c:v>0.9</c:v>
                </c:pt>
                <c:pt idx="2408">
                  <c:v>0.9</c:v>
                </c:pt>
                <c:pt idx="2409">
                  <c:v>0.9</c:v>
                </c:pt>
                <c:pt idx="2410">
                  <c:v>0.9</c:v>
                </c:pt>
                <c:pt idx="2411">
                  <c:v>0.9</c:v>
                </c:pt>
                <c:pt idx="2412">
                  <c:v>0.9</c:v>
                </c:pt>
                <c:pt idx="2413">
                  <c:v>0.9</c:v>
                </c:pt>
                <c:pt idx="2414">
                  <c:v>0.9</c:v>
                </c:pt>
                <c:pt idx="2415">
                  <c:v>0.9</c:v>
                </c:pt>
                <c:pt idx="2416">
                  <c:v>0.9</c:v>
                </c:pt>
                <c:pt idx="2417">
                  <c:v>0.9</c:v>
                </c:pt>
                <c:pt idx="2418">
                  <c:v>0.9</c:v>
                </c:pt>
                <c:pt idx="2419">
                  <c:v>0.9</c:v>
                </c:pt>
                <c:pt idx="2420">
                  <c:v>0.9</c:v>
                </c:pt>
                <c:pt idx="2421">
                  <c:v>0.9</c:v>
                </c:pt>
                <c:pt idx="2422">
                  <c:v>0.9</c:v>
                </c:pt>
                <c:pt idx="2423">
                  <c:v>0.9</c:v>
                </c:pt>
                <c:pt idx="2424">
                  <c:v>0.9</c:v>
                </c:pt>
                <c:pt idx="2425">
                  <c:v>0.9</c:v>
                </c:pt>
                <c:pt idx="2426">
                  <c:v>0.9</c:v>
                </c:pt>
                <c:pt idx="2427">
                  <c:v>0.9</c:v>
                </c:pt>
                <c:pt idx="2428">
                  <c:v>0.9</c:v>
                </c:pt>
                <c:pt idx="2429">
                  <c:v>0.9</c:v>
                </c:pt>
                <c:pt idx="2430">
                  <c:v>0.9</c:v>
                </c:pt>
                <c:pt idx="2431">
                  <c:v>0.9</c:v>
                </c:pt>
                <c:pt idx="2432">
                  <c:v>0.9</c:v>
                </c:pt>
                <c:pt idx="2433">
                  <c:v>0.9</c:v>
                </c:pt>
                <c:pt idx="2434">
                  <c:v>0.9</c:v>
                </c:pt>
                <c:pt idx="2435">
                  <c:v>0.9</c:v>
                </c:pt>
                <c:pt idx="2436">
                  <c:v>0.9</c:v>
                </c:pt>
                <c:pt idx="2437">
                  <c:v>0.9</c:v>
                </c:pt>
                <c:pt idx="2438">
                  <c:v>0.9</c:v>
                </c:pt>
                <c:pt idx="2439">
                  <c:v>0.9</c:v>
                </c:pt>
                <c:pt idx="2440">
                  <c:v>0.9</c:v>
                </c:pt>
                <c:pt idx="2441">
                  <c:v>0.9</c:v>
                </c:pt>
                <c:pt idx="2442">
                  <c:v>0.9</c:v>
                </c:pt>
                <c:pt idx="2443">
                  <c:v>0.9</c:v>
                </c:pt>
                <c:pt idx="2444">
                  <c:v>0.9</c:v>
                </c:pt>
                <c:pt idx="2445">
                  <c:v>0.9</c:v>
                </c:pt>
                <c:pt idx="2446">
                  <c:v>0.9</c:v>
                </c:pt>
                <c:pt idx="2447">
                  <c:v>0.9</c:v>
                </c:pt>
                <c:pt idx="2448">
                  <c:v>0.9</c:v>
                </c:pt>
                <c:pt idx="2449">
                  <c:v>0.9</c:v>
                </c:pt>
                <c:pt idx="2450">
                  <c:v>0.9</c:v>
                </c:pt>
                <c:pt idx="2451">
                  <c:v>0.9</c:v>
                </c:pt>
                <c:pt idx="2452">
                  <c:v>0.9</c:v>
                </c:pt>
                <c:pt idx="2453">
                  <c:v>0.9</c:v>
                </c:pt>
                <c:pt idx="2454">
                  <c:v>0.9</c:v>
                </c:pt>
                <c:pt idx="2455">
                  <c:v>0.9</c:v>
                </c:pt>
                <c:pt idx="2456">
                  <c:v>0.9</c:v>
                </c:pt>
                <c:pt idx="2457">
                  <c:v>0.9</c:v>
                </c:pt>
                <c:pt idx="2458">
                  <c:v>0.9</c:v>
                </c:pt>
                <c:pt idx="2459">
                  <c:v>0.9</c:v>
                </c:pt>
                <c:pt idx="2460">
                  <c:v>0.9</c:v>
                </c:pt>
                <c:pt idx="2461">
                  <c:v>0.9</c:v>
                </c:pt>
                <c:pt idx="2462">
                  <c:v>0.9</c:v>
                </c:pt>
                <c:pt idx="2463">
                  <c:v>0.9</c:v>
                </c:pt>
                <c:pt idx="2464">
                  <c:v>0.9</c:v>
                </c:pt>
                <c:pt idx="2465">
                  <c:v>0.9</c:v>
                </c:pt>
                <c:pt idx="2466">
                  <c:v>0.9</c:v>
                </c:pt>
                <c:pt idx="2467">
                  <c:v>0.9</c:v>
                </c:pt>
                <c:pt idx="2468">
                  <c:v>0.9</c:v>
                </c:pt>
                <c:pt idx="2469">
                  <c:v>0.9</c:v>
                </c:pt>
                <c:pt idx="2470">
                  <c:v>0.9</c:v>
                </c:pt>
                <c:pt idx="2471">
                  <c:v>0.9</c:v>
                </c:pt>
                <c:pt idx="2472">
                  <c:v>0.9</c:v>
                </c:pt>
                <c:pt idx="2473">
                  <c:v>0.9</c:v>
                </c:pt>
                <c:pt idx="2474">
                  <c:v>0.9</c:v>
                </c:pt>
                <c:pt idx="2475">
                  <c:v>0.9</c:v>
                </c:pt>
                <c:pt idx="2476">
                  <c:v>0.9</c:v>
                </c:pt>
                <c:pt idx="2477">
                  <c:v>0.9</c:v>
                </c:pt>
                <c:pt idx="2478">
                  <c:v>0.9</c:v>
                </c:pt>
                <c:pt idx="2479">
                  <c:v>0.9</c:v>
                </c:pt>
                <c:pt idx="2480">
                  <c:v>0.9</c:v>
                </c:pt>
                <c:pt idx="2481">
                  <c:v>0.9</c:v>
                </c:pt>
                <c:pt idx="2482">
                  <c:v>0.9</c:v>
                </c:pt>
                <c:pt idx="2483">
                  <c:v>0.9</c:v>
                </c:pt>
                <c:pt idx="2484">
                  <c:v>0.9</c:v>
                </c:pt>
                <c:pt idx="2485">
                  <c:v>0.9</c:v>
                </c:pt>
                <c:pt idx="2486">
                  <c:v>0.9</c:v>
                </c:pt>
                <c:pt idx="2487">
                  <c:v>0.9</c:v>
                </c:pt>
                <c:pt idx="2488">
                  <c:v>0.9</c:v>
                </c:pt>
                <c:pt idx="2489">
                  <c:v>0.9</c:v>
                </c:pt>
                <c:pt idx="2490">
                  <c:v>0.9</c:v>
                </c:pt>
                <c:pt idx="2491">
                  <c:v>0.9</c:v>
                </c:pt>
                <c:pt idx="2492">
                  <c:v>0.9</c:v>
                </c:pt>
                <c:pt idx="2493">
                  <c:v>0.9</c:v>
                </c:pt>
                <c:pt idx="2494">
                  <c:v>0.9</c:v>
                </c:pt>
                <c:pt idx="2495">
                  <c:v>0.9</c:v>
                </c:pt>
                <c:pt idx="2496">
                  <c:v>0.9</c:v>
                </c:pt>
                <c:pt idx="2497">
                  <c:v>0.9</c:v>
                </c:pt>
                <c:pt idx="2498">
                  <c:v>0.9</c:v>
                </c:pt>
                <c:pt idx="2499">
                  <c:v>0.9</c:v>
                </c:pt>
                <c:pt idx="2500">
                  <c:v>0.9</c:v>
                </c:pt>
                <c:pt idx="2501">
                  <c:v>0.9</c:v>
                </c:pt>
                <c:pt idx="2502">
                  <c:v>0.9</c:v>
                </c:pt>
                <c:pt idx="2503">
                  <c:v>0.9</c:v>
                </c:pt>
                <c:pt idx="2504">
                  <c:v>0.9</c:v>
                </c:pt>
                <c:pt idx="2505">
                  <c:v>0.9</c:v>
                </c:pt>
                <c:pt idx="2506">
                  <c:v>0.9</c:v>
                </c:pt>
                <c:pt idx="2507">
                  <c:v>0.9</c:v>
                </c:pt>
                <c:pt idx="2508">
                  <c:v>0.9</c:v>
                </c:pt>
                <c:pt idx="2509">
                  <c:v>0.9</c:v>
                </c:pt>
                <c:pt idx="2510">
                  <c:v>0.9</c:v>
                </c:pt>
                <c:pt idx="2511">
                  <c:v>0.9</c:v>
                </c:pt>
                <c:pt idx="2512">
                  <c:v>0.9</c:v>
                </c:pt>
                <c:pt idx="2513">
                  <c:v>0.9</c:v>
                </c:pt>
                <c:pt idx="2514">
                  <c:v>0.9</c:v>
                </c:pt>
                <c:pt idx="2515">
                  <c:v>0.9</c:v>
                </c:pt>
                <c:pt idx="2516">
                  <c:v>0.9</c:v>
                </c:pt>
                <c:pt idx="2517">
                  <c:v>0.9</c:v>
                </c:pt>
                <c:pt idx="2518">
                  <c:v>0.9</c:v>
                </c:pt>
                <c:pt idx="2519">
                  <c:v>0.9</c:v>
                </c:pt>
                <c:pt idx="2520">
                  <c:v>0.9</c:v>
                </c:pt>
                <c:pt idx="2521">
                  <c:v>0.9</c:v>
                </c:pt>
                <c:pt idx="2522">
                  <c:v>0.9</c:v>
                </c:pt>
                <c:pt idx="2523">
                  <c:v>0.9</c:v>
                </c:pt>
                <c:pt idx="2524">
                  <c:v>0.9</c:v>
                </c:pt>
                <c:pt idx="2525">
                  <c:v>0.9</c:v>
                </c:pt>
                <c:pt idx="2526">
                  <c:v>0.9</c:v>
                </c:pt>
                <c:pt idx="2527">
                  <c:v>0.9</c:v>
                </c:pt>
                <c:pt idx="2528">
                  <c:v>0.9</c:v>
                </c:pt>
                <c:pt idx="2529">
                  <c:v>0.9</c:v>
                </c:pt>
                <c:pt idx="2530">
                  <c:v>0.9</c:v>
                </c:pt>
                <c:pt idx="2531">
                  <c:v>0.9</c:v>
                </c:pt>
                <c:pt idx="2532">
                  <c:v>0.9</c:v>
                </c:pt>
                <c:pt idx="2533">
                  <c:v>0.9</c:v>
                </c:pt>
                <c:pt idx="2534">
                  <c:v>0.9</c:v>
                </c:pt>
                <c:pt idx="2535">
                  <c:v>0.9</c:v>
                </c:pt>
                <c:pt idx="2536">
                  <c:v>0.9</c:v>
                </c:pt>
                <c:pt idx="2537">
                  <c:v>0.9</c:v>
                </c:pt>
                <c:pt idx="2538">
                  <c:v>0.9</c:v>
                </c:pt>
                <c:pt idx="2539">
                  <c:v>0.9</c:v>
                </c:pt>
                <c:pt idx="2540">
                  <c:v>0.9</c:v>
                </c:pt>
                <c:pt idx="2541">
                  <c:v>0.9</c:v>
                </c:pt>
                <c:pt idx="2542">
                  <c:v>0.9</c:v>
                </c:pt>
                <c:pt idx="2543">
                  <c:v>0.9</c:v>
                </c:pt>
                <c:pt idx="2544">
                  <c:v>0.9</c:v>
                </c:pt>
                <c:pt idx="2545">
                  <c:v>0.9</c:v>
                </c:pt>
                <c:pt idx="2546">
                  <c:v>0.9</c:v>
                </c:pt>
                <c:pt idx="2547">
                  <c:v>0.9</c:v>
                </c:pt>
                <c:pt idx="2548">
                  <c:v>0.9</c:v>
                </c:pt>
                <c:pt idx="2549">
                  <c:v>0.9</c:v>
                </c:pt>
                <c:pt idx="2550">
                  <c:v>0.9</c:v>
                </c:pt>
                <c:pt idx="2551">
                  <c:v>0.9</c:v>
                </c:pt>
                <c:pt idx="2552">
                  <c:v>0.9</c:v>
                </c:pt>
                <c:pt idx="2553">
                  <c:v>0.9</c:v>
                </c:pt>
                <c:pt idx="2554">
                  <c:v>0.9</c:v>
                </c:pt>
                <c:pt idx="2555">
                  <c:v>0.9</c:v>
                </c:pt>
                <c:pt idx="2556">
                  <c:v>0.9</c:v>
                </c:pt>
                <c:pt idx="2557">
                  <c:v>0.9</c:v>
                </c:pt>
                <c:pt idx="2558">
                  <c:v>0.9</c:v>
                </c:pt>
                <c:pt idx="2559">
                  <c:v>0.9</c:v>
                </c:pt>
                <c:pt idx="2560">
                  <c:v>0.9</c:v>
                </c:pt>
                <c:pt idx="2561">
                  <c:v>0.9</c:v>
                </c:pt>
                <c:pt idx="2562">
                  <c:v>0.9</c:v>
                </c:pt>
                <c:pt idx="2563">
                  <c:v>0.9</c:v>
                </c:pt>
                <c:pt idx="2564">
                  <c:v>0.9</c:v>
                </c:pt>
                <c:pt idx="2565">
                  <c:v>0.9</c:v>
                </c:pt>
                <c:pt idx="2566">
                  <c:v>0.9</c:v>
                </c:pt>
                <c:pt idx="2567">
                  <c:v>0.9</c:v>
                </c:pt>
                <c:pt idx="2568">
                  <c:v>0.9</c:v>
                </c:pt>
                <c:pt idx="2569">
                  <c:v>0.9</c:v>
                </c:pt>
                <c:pt idx="2570">
                  <c:v>0.9</c:v>
                </c:pt>
                <c:pt idx="2571">
                  <c:v>0.9</c:v>
                </c:pt>
                <c:pt idx="2572">
                  <c:v>0.9</c:v>
                </c:pt>
                <c:pt idx="2573">
                  <c:v>0.9</c:v>
                </c:pt>
                <c:pt idx="2574">
                  <c:v>0.9</c:v>
                </c:pt>
                <c:pt idx="2575">
                  <c:v>0.9</c:v>
                </c:pt>
                <c:pt idx="2576">
                  <c:v>0.9</c:v>
                </c:pt>
                <c:pt idx="2577">
                  <c:v>0.9</c:v>
                </c:pt>
                <c:pt idx="2578">
                  <c:v>0.9</c:v>
                </c:pt>
                <c:pt idx="2579">
                  <c:v>0.9</c:v>
                </c:pt>
                <c:pt idx="2580">
                  <c:v>0.9</c:v>
                </c:pt>
                <c:pt idx="2581">
                  <c:v>0.9</c:v>
                </c:pt>
                <c:pt idx="2582">
                  <c:v>0.9</c:v>
                </c:pt>
                <c:pt idx="2583">
                  <c:v>0.9</c:v>
                </c:pt>
                <c:pt idx="2584">
                  <c:v>0.9</c:v>
                </c:pt>
                <c:pt idx="2585">
                  <c:v>0.9</c:v>
                </c:pt>
                <c:pt idx="2586">
                  <c:v>0.9</c:v>
                </c:pt>
                <c:pt idx="2587">
                  <c:v>0.9</c:v>
                </c:pt>
                <c:pt idx="2588">
                  <c:v>0.9</c:v>
                </c:pt>
                <c:pt idx="2589">
                  <c:v>0.9</c:v>
                </c:pt>
                <c:pt idx="2590">
                  <c:v>0.9</c:v>
                </c:pt>
                <c:pt idx="2591">
                  <c:v>0.9</c:v>
                </c:pt>
                <c:pt idx="2592">
                  <c:v>0.9</c:v>
                </c:pt>
                <c:pt idx="2593">
                  <c:v>0.9</c:v>
                </c:pt>
                <c:pt idx="2594">
                  <c:v>0.9</c:v>
                </c:pt>
                <c:pt idx="2595">
                  <c:v>0.9</c:v>
                </c:pt>
                <c:pt idx="2596">
                  <c:v>0.9</c:v>
                </c:pt>
                <c:pt idx="2597">
                  <c:v>0.9</c:v>
                </c:pt>
                <c:pt idx="2598">
                  <c:v>0.9</c:v>
                </c:pt>
                <c:pt idx="2599">
                  <c:v>0.9</c:v>
                </c:pt>
                <c:pt idx="2600">
                  <c:v>0.9</c:v>
                </c:pt>
                <c:pt idx="2601">
                  <c:v>0.9</c:v>
                </c:pt>
                <c:pt idx="2602">
                  <c:v>0.9</c:v>
                </c:pt>
                <c:pt idx="2603">
                  <c:v>0.9</c:v>
                </c:pt>
                <c:pt idx="2604">
                  <c:v>0.9</c:v>
                </c:pt>
                <c:pt idx="2605">
                  <c:v>0.9</c:v>
                </c:pt>
                <c:pt idx="2606">
                  <c:v>0.9</c:v>
                </c:pt>
                <c:pt idx="2607">
                  <c:v>0.9</c:v>
                </c:pt>
                <c:pt idx="2608">
                  <c:v>0.9</c:v>
                </c:pt>
                <c:pt idx="2609">
                  <c:v>0.9</c:v>
                </c:pt>
                <c:pt idx="2610">
                  <c:v>0.9</c:v>
                </c:pt>
                <c:pt idx="2611">
                  <c:v>0.9</c:v>
                </c:pt>
                <c:pt idx="2612">
                  <c:v>0.9</c:v>
                </c:pt>
                <c:pt idx="2613">
                  <c:v>0.9</c:v>
                </c:pt>
                <c:pt idx="2614">
                  <c:v>0.9</c:v>
                </c:pt>
                <c:pt idx="2615">
                  <c:v>0.9</c:v>
                </c:pt>
                <c:pt idx="2616">
                  <c:v>0.9</c:v>
                </c:pt>
                <c:pt idx="2617">
                  <c:v>0.9</c:v>
                </c:pt>
                <c:pt idx="2618">
                  <c:v>0.9</c:v>
                </c:pt>
                <c:pt idx="2619">
                  <c:v>0.9</c:v>
                </c:pt>
                <c:pt idx="2620">
                  <c:v>0.9</c:v>
                </c:pt>
                <c:pt idx="2621">
                  <c:v>0.9</c:v>
                </c:pt>
                <c:pt idx="2622">
                  <c:v>0.9</c:v>
                </c:pt>
                <c:pt idx="2623">
                  <c:v>0.9</c:v>
                </c:pt>
                <c:pt idx="2624">
                  <c:v>0.9</c:v>
                </c:pt>
                <c:pt idx="2625">
                  <c:v>0.9</c:v>
                </c:pt>
                <c:pt idx="2626">
                  <c:v>0.9</c:v>
                </c:pt>
                <c:pt idx="2627">
                  <c:v>0.9</c:v>
                </c:pt>
                <c:pt idx="2628">
                  <c:v>0.9</c:v>
                </c:pt>
                <c:pt idx="2629">
                  <c:v>0.9</c:v>
                </c:pt>
                <c:pt idx="2630">
                  <c:v>0.9</c:v>
                </c:pt>
                <c:pt idx="2631">
                  <c:v>0.9</c:v>
                </c:pt>
                <c:pt idx="2632">
                  <c:v>0.9</c:v>
                </c:pt>
                <c:pt idx="2633">
                  <c:v>0.9</c:v>
                </c:pt>
                <c:pt idx="2634">
                  <c:v>0.9</c:v>
                </c:pt>
                <c:pt idx="2635">
                  <c:v>0.9</c:v>
                </c:pt>
                <c:pt idx="2636">
                  <c:v>0.9</c:v>
                </c:pt>
                <c:pt idx="2637">
                  <c:v>0.9</c:v>
                </c:pt>
                <c:pt idx="2638">
                  <c:v>0.9</c:v>
                </c:pt>
                <c:pt idx="2639">
                  <c:v>0.9</c:v>
                </c:pt>
                <c:pt idx="2640">
                  <c:v>0.9</c:v>
                </c:pt>
                <c:pt idx="2641">
                  <c:v>0.9</c:v>
                </c:pt>
                <c:pt idx="2642">
                  <c:v>0.9</c:v>
                </c:pt>
                <c:pt idx="2643">
                  <c:v>0.9</c:v>
                </c:pt>
                <c:pt idx="2644">
                  <c:v>0.9</c:v>
                </c:pt>
                <c:pt idx="2645">
                  <c:v>0.9</c:v>
                </c:pt>
                <c:pt idx="2646">
                  <c:v>0.9</c:v>
                </c:pt>
                <c:pt idx="2647">
                  <c:v>0.9</c:v>
                </c:pt>
                <c:pt idx="2648">
                  <c:v>0.9</c:v>
                </c:pt>
                <c:pt idx="2649">
                  <c:v>0.9</c:v>
                </c:pt>
                <c:pt idx="2650">
                  <c:v>0.9</c:v>
                </c:pt>
                <c:pt idx="2651">
                  <c:v>0.9</c:v>
                </c:pt>
                <c:pt idx="2652">
                  <c:v>0.9</c:v>
                </c:pt>
                <c:pt idx="2653">
                  <c:v>0.9</c:v>
                </c:pt>
                <c:pt idx="2654">
                  <c:v>0.9</c:v>
                </c:pt>
                <c:pt idx="2655">
                  <c:v>0.9</c:v>
                </c:pt>
                <c:pt idx="2656">
                  <c:v>0.9</c:v>
                </c:pt>
                <c:pt idx="2657">
                  <c:v>0.9</c:v>
                </c:pt>
                <c:pt idx="2658">
                  <c:v>0.9</c:v>
                </c:pt>
                <c:pt idx="2659">
                  <c:v>0.9</c:v>
                </c:pt>
                <c:pt idx="2660">
                  <c:v>0.9</c:v>
                </c:pt>
                <c:pt idx="2661">
                  <c:v>0.9</c:v>
                </c:pt>
                <c:pt idx="2662">
                  <c:v>0.9</c:v>
                </c:pt>
                <c:pt idx="2663">
                  <c:v>0.9</c:v>
                </c:pt>
                <c:pt idx="2664">
                  <c:v>0.9</c:v>
                </c:pt>
                <c:pt idx="2665">
                  <c:v>0.9</c:v>
                </c:pt>
                <c:pt idx="2666">
                  <c:v>0.9</c:v>
                </c:pt>
                <c:pt idx="2667">
                  <c:v>0.9</c:v>
                </c:pt>
                <c:pt idx="2668">
                  <c:v>0.9</c:v>
                </c:pt>
                <c:pt idx="2669">
                  <c:v>0.9</c:v>
                </c:pt>
                <c:pt idx="2670">
                  <c:v>0.9</c:v>
                </c:pt>
                <c:pt idx="2671">
                  <c:v>0.9</c:v>
                </c:pt>
                <c:pt idx="2672">
                  <c:v>0.9</c:v>
                </c:pt>
                <c:pt idx="2673">
                  <c:v>0.9</c:v>
                </c:pt>
                <c:pt idx="2674">
                  <c:v>0.9</c:v>
                </c:pt>
                <c:pt idx="2675">
                  <c:v>0.9</c:v>
                </c:pt>
                <c:pt idx="2676">
                  <c:v>0.9</c:v>
                </c:pt>
                <c:pt idx="2677">
                  <c:v>0.9</c:v>
                </c:pt>
                <c:pt idx="2678">
                  <c:v>0.9</c:v>
                </c:pt>
                <c:pt idx="2679">
                  <c:v>0.9</c:v>
                </c:pt>
                <c:pt idx="2680">
                  <c:v>0.9</c:v>
                </c:pt>
                <c:pt idx="2681">
                  <c:v>0.9</c:v>
                </c:pt>
                <c:pt idx="2682">
                  <c:v>0.9</c:v>
                </c:pt>
                <c:pt idx="2683">
                  <c:v>0.9</c:v>
                </c:pt>
                <c:pt idx="2684">
                  <c:v>0.9</c:v>
                </c:pt>
                <c:pt idx="2685">
                  <c:v>0.9</c:v>
                </c:pt>
                <c:pt idx="2686">
                  <c:v>0.9</c:v>
                </c:pt>
                <c:pt idx="2687">
                  <c:v>0.9</c:v>
                </c:pt>
                <c:pt idx="2688">
                  <c:v>0.9</c:v>
                </c:pt>
                <c:pt idx="2689">
                  <c:v>0.9</c:v>
                </c:pt>
                <c:pt idx="2690">
                  <c:v>0.9</c:v>
                </c:pt>
                <c:pt idx="2691">
                  <c:v>0.9</c:v>
                </c:pt>
                <c:pt idx="2692">
                  <c:v>0.9</c:v>
                </c:pt>
                <c:pt idx="2693">
                  <c:v>0.9</c:v>
                </c:pt>
                <c:pt idx="2694">
                  <c:v>0.9</c:v>
                </c:pt>
                <c:pt idx="2695">
                  <c:v>0.9</c:v>
                </c:pt>
                <c:pt idx="2696">
                  <c:v>0.9</c:v>
                </c:pt>
                <c:pt idx="2697">
                  <c:v>0.9</c:v>
                </c:pt>
                <c:pt idx="2698">
                  <c:v>0.9</c:v>
                </c:pt>
                <c:pt idx="2699">
                  <c:v>0.9</c:v>
                </c:pt>
                <c:pt idx="2700">
                  <c:v>0.9</c:v>
                </c:pt>
                <c:pt idx="2701">
                  <c:v>0.9</c:v>
                </c:pt>
                <c:pt idx="2702">
                  <c:v>0.9</c:v>
                </c:pt>
                <c:pt idx="2703">
                  <c:v>0.9</c:v>
                </c:pt>
                <c:pt idx="2704">
                  <c:v>0.9</c:v>
                </c:pt>
                <c:pt idx="2705">
                  <c:v>0.9</c:v>
                </c:pt>
                <c:pt idx="2706">
                  <c:v>0.9</c:v>
                </c:pt>
                <c:pt idx="2707">
                  <c:v>0.9</c:v>
                </c:pt>
                <c:pt idx="2708">
                  <c:v>0.9</c:v>
                </c:pt>
                <c:pt idx="2709">
                  <c:v>0.9</c:v>
                </c:pt>
                <c:pt idx="2710">
                  <c:v>0.9</c:v>
                </c:pt>
                <c:pt idx="2711">
                  <c:v>0.9</c:v>
                </c:pt>
                <c:pt idx="2712">
                  <c:v>0.9</c:v>
                </c:pt>
                <c:pt idx="2713">
                  <c:v>0.9</c:v>
                </c:pt>
                <c:pt idx="2714">
                  <c:v>0.9</c:v>
                </c:pt>
                <c:pt idx="2715">
                  <c:v>0.9</c:v>
                </c:pt>
                <c:pt idx="2716">
                  <c:v>0.9</c:v>
                </c:pt>
                <c:pt idx="2717">
                  <c:v>0.9</c:v>
                </c:pt>
                <c:pt idx="2718">
                  <c:v>0.9</c:v>
                </c:pt>
                <c:pt idx="2719">
                  <c:v>0.9</c:v>
                </c:pt>
                <c:pt idx="2720">
                  <c:v>0.9</c:v>
                </c:pt>
                <c:pt idx="2721">
                  <c:v>0.9</c:v>
                </c:pt>
                <c:pt idx="2722">
                  <c:v>0.9</c:v>
                </c:pt>
                <c:pt idx="2723">
                  <c:v>0.9</c:v>
                </c:pt>
                <c:pt idx="2724">
                  <c:v>0.9</c:v>
                </c:pt>
                <c:pt idx="2725">
                  <c:v>0.9</c:v>
                </c:pt>
                <c:pt idx="2726">
                  <c:v>0.9</c:v>
                </c:pt>
                <c:pt idx="2727">
                  <c:v>0.9</c:v>
                </c:pt>
                <c:pt idx="2728">
                  <c:v>0.9</c:v>
                </c:pt>
                <c:pt idx="2729">
                  <c:v>0.9</c:v>
                </c:pt>
                <c:pt idx="2730">
                  <c:v>0.9</c:v>
                </c:pt>
                <c:pt idx="2731">
                  <c:v>0.9</c:v>
                </c:pt>
                <c:pt idx="2732">
                  <c:v>0.9</c:v>
                </c:pt>
                <c:pt idx="2733">
                  <c:v>0.9</c:v>
                </c:pt>
                <c:pt idx="2734">
                  <c:v>0.9</c:v>
                </c:pt>
                <c:pt idx="2735">
                  <c:v>0.9</c:v>
                </c:pt>
                <c:pt idx="2736">
                  <c:v>0.9</c:v>
                </c:pt>
                <c:pt idx="2737">
                  <c:v>0.9</c:v>
                </c:pt>
                <c:pt idx="2738">
                  <c:v>0.9</c:v>
                </c:pt>
                <c:pt idx="2739">
                  <c:v>0.9</c:v>
                </c:pt>
                <c:pt idx="2740">
                  <c:v>0.9</c:v>
                </c:pt>
                <c:pt idx="2741">
                  <c:v>0.9</c:v>
                </c:pt>
                <c:pt idx="2742">
                  <c:v>0.9</c:v>
                </c:pt>
                <c:pt idx="2743">
                  <c:v>0.9</c:v>
                </c:pt>
                <c:pt idx="2744">
                  <c:v>0.9</c:v>
                </c:pt>
                <c:pt idx="2745">
                  <c:v>0.9</c:v>
                </c:pt>
                <c:pt idx="2746">
                  <c:v>0.9</c:v>
                </c:pt>
                <c:pt idx="2747">
                  <c:v>0.9</c:v>
                </c:pt>
                <c:pt idx="2748">
                  <c:v>0.9</c:v>
                </c:pt>
                <c:pt idx="2749">
                  <c:v>0.9</c:v>
                </c:pt>
                <c:pt idx="2750">
                  <c:v>0.9</c:v>
                </c:pt>
                <c:pt idx="2751">
                  <c:v>0.9</c:v>
                </c:pt>
                <c:pt idx="2752">
                  <c:v>0.9</c:v>
                </c:pt>
                <c:pt idx="2753">
                  <c:v>0.9</c:v>
                </c:pt>
                <c:pt idx="2754">
                  <c:v>0.9</c:v>
                </c:pt>
                <c:pt idx="2755">
                  <c:v>0.9</c:v>
                </c:pt>
                <c:pt idx="2756">
                  <c:v>0.9</c:v>
                </c:pt>
                <c:pt idx="2757">
                  <c:v>0.9</c:v>
                </c:pt>
                <c:pt idx="2758">
                  <c:v>0.9</c:v>
                </c:pt>
                <c:pt idx="2759">
                  <c:v>0.9</c:v>
                </c:pt>
                <c:pt idx="2760">
                  <c:v>0.9</c:v>
                </c:pt>
                <c:pt idx="2761">
                  <c:v>0.9</c:v>
                </c:pt>
                <c:pt idx="2762">
                  <c:v>0.9</c:v>
                </c:pt>
                <c:pt idx="2763">
                  <c:v>0.9</c:v>
                </c:pt>
                <c:pt idx="2764">
                  <c:v>0.9</c:v>
                </c:pt>
                <c:pt idx="2765">
                  <c:v>0.9</c:v>
                </c:pt>
                <c:pt idx="2766">
                  <c:v>0.9</c:v>
                </c:pt>
                <c:pt idx="2767">
                  <c:v>0.9</c:v>
                </c:pt>
                <c:pt idx="2768">
                  <c:v>0.9</c:v>
                </c:pt>
                <c:pt idx="2769">
                  <c:v>0.9</c:v>
                </c:pt>
                <c:pt idx="2770">
                  <c:v>0.9</c:v>
                </c:pt>
                <c:pt idx="2771">
                  <c:v>0.9</c:v>
                </c:pt>
                <c:pt idx="2772">
                  <c:v>0.9</c:v>
                </c:pt>
                <c:pt idx="2773">
                  <c:v>0.9</c:v>
                </c:pt>
                <c:pt idx="2774">
                  <c:v>0.9</c:v>
                </c:pt>
                <c:pt idx="2775">
                  <c:v>0.9</c:v>
                </c:pt>
                <c:pt idx="2776">
                  <c:v>0.9</c:v>
                </c:pt>
                <c:pt idx="2777">
                  <c:v>0.9</c:v>
                </c:pt>
                <c:pt idx="2778">
                  <c:v>0.9</c:v>
                </c:pt>
                <c:pt idx="2779">
                  <c:v>0.9</c:v>
                </c:pt>
                <c:pt idx="2780">
                  <c:v>0.9</c:v>
                </c:pt>
                <c:pt idx="2781">
                  <c:v>0.9</c:v>
                </c:pt>
                <c:pt idx="2782">
                  <c:v>0.9</c:v>
                </c:pt>
                <c:pt idx="2783">
                  <c:v>0.9</c:v>
                </c:pt>
                <c:pt idx="2784">
                  <c:v>0.9</c:v>
                </c:pt>
                <c:pt idx="2785">
                  <c:v>0.9</c:v>
                </c:pt>
                <c:pt idx="2786">
                  <c:v>0.9</c:v>
                </c:pt>
                <c:pt idx="2787">
                  <c:v>0.9</c:v>
                </c:pt>
                <c:pt idx="2788">
                  <c:v>0.9</c:v>
                </c:pt>
                <c:pt idx="2789">
                  <c:v>0.9</c:v>
                </c:pt>
                <c:pt idx="2790">
                  <c:v>0.9</c:v>
                </c:pt>
                <c:pt idx="2791">
                  <c:v>0.9</c:v>
                </c:pt>
                <c:pt idx="2792">
                  <c:v>0.9</c:v>
                </c:pt>
                <c:pt idx="2793">
                  <c:v>0.9</c:v>
                </c:pt>
                <c:pt idx="2794">
                  <c:v>0.9</c:v>
                </c:pt>
                <c:pt idx="2795">
                  <c:v>0.9</c:v>
                </c:pt>
                <c:pt idx="2796">
                  <c:v>0.9</c:v>
                </c:pt>
                <c:pt idx="2797">
                  <c:v>0.9</c:v>
                </c:pt>
                <c:pt idx="2798">
                  <c:v>0.9</c:v>
                </c:pt>
                <c:pt idx="2799">
                  <c:v>0.9</c:v>
                </c:pt>
                <c:pt idx="2800">
                  <c:v>0.9</c:v>
                </c:pt>
                <c:pt idx="2801">
                  <c:v>0.9</c:v>
                </c:pt>
                <c:pt idx="2802">
                  <c:v>0.9</c:v>
                </c:pt>
                <c:pt idx="2803">
                  <c:v>0.9</c:v>
                </c:pt>
                <c:pt idx="2804">
                  <c:v>0.9</c:v>
                </c:pt>
                <c:pt idx="2805">
                  <c:v>0.9</c:v>
                </c:pt>
                <c:pt idx="2806">
                  <c:v>0.9</c:v>
                </c:pt>
                <c:pt idx="2807">
                  <c:v>0.9</c:v>
                </c:pt>
                <c:pt idx="2808">
                  <c:v>0.9</c:v>
                </c:pt>
                <c:pt idx="2809">
                  <c:v>0.9</c:v>
                </c:pt>
                <c:pt idx="2810">
                  <c:v>0.9</c:v>
                </c:pt>
                <c:pt idx="2811">
                  <c:v>0.9</c:v>
                </c:pt>
                <c:pt idx="2812">
                  <c:v>0.9</c:v>
                </c:pt>
                <c:pt idx="2813">
                  <c:v>0.9</c:v>
                </c:pt>
                <c:pt idx="2814">
                  <c:v>0.9</c:v>
                </c:pt>
                <c:pt idx="2815">
                  <c:v>0.9</c:v>
                </c:pt>
                <c:pt idx="2816">
                  <c:v>0.9</c:v>
                </c:pt>
                <c:pt idx="2817">
                  <c:v>0.9</c:v>
                </c:pt>
                <c:pt idx="2818">
                  <c:v>0.9</c:v>
                </c:pt>
                <c:pt idx="2819">
                  <c:v>0.9</c:v>
                </c:pt>
                <c:pt idx="2820">
                  <c:v>0.9</c:v>
                </c:pt>
                <c:pt idx="2821">
                  <c:v>0.9</c:v>
                </c:pt>
                <c:pt idx="2822">
                  <c:v>0.9</c:v>
                </c:pt>
                <c:pt idx="2823">
                  <c:v>0.9</c:v>
                </c:pt>
                <c:pt idx="2824">
                  <c:v>0.9</c:v>
                </c:pt>
                <c:pt idx="2825">
                  <c:v>0.9</c:v>
                </c:pt>
                <c:pt idx="2826">
                  <c:v>0.9</c:v>
                </c:pt>
                <c:pt idx="2827">
                  <c:v>0.9</c:v>
                </c:pt>
                <c:pt idx="2828">
                  <c:v>0.9</c:v>
                </c:pt>
                <c:pt idx="2829">
                  <c:v>0.9</c:v>
                </c:pt>
                <c:pt idx="2830">
                  <c:v>0.9</c:v>
                </c:pt>
                <c:pt idx="2831">
                  <c:v>0.9</c:v>
                </c:pt>
                <c:pt idx="2832">
                  <c:v>0.9</c:v>
                </c:pt>
                <c:pt idx="2833">
                  <c:v>0.9</c:v>
                </c:pt>
                <c:pt idx="2834">
                  <c:v>0.9</c:v>
                </c:pt>
                <c:pt idx="2835">
                  <c:v>0.9</c:v>
                </c:pt>
                <c:pt idx="2836">
                  <c:v>0.9</c:v>
                </c:pt>
                <c:pt idx="2837">
                  <c:v>0.9</c:v>
                </c:pt>
                <c:pt idx="2838">
                  <c:v>0.9</c:v>
                </c:pt>
                <c:pt idx="2839">
                  <c:v>0.9</c:v>
                </c:pt>
                <c:pt idx="2840">
                  <c:v>0.9</c:v>
                </c:pt>
                <c:pt idx="2841">
                  <c:v>0.9</c:v>
                </c:pt>
                <c:pt idx="2842">
                  <c:v>0.9</c:v>
                </c:pt>
                <c:pt idx="2843">
                  <c:v>0.9</c:v>
                </c:pt>
                <c:pt idx="2844">
                  <c:v>0.9</c:v>
                </c:pt>
                <c:pt idx="2845">
                  <c:v>0.9</c:v>
                </c:pt>
                <c:pt idx="2846">
                  <c:v>0.9</c:v>
                </c:pt>
                <c:pt idx="2847">
                  <c:v>0.9</c:v>
                </c:pt>
                <c:pt idx="2848">
                  <c:v>0.9</c:v>
                </c:pt>
                <c:pt idx="2849">
                  <c:v>0.9</c:v>
                </c:pt>
                <c:pt idx="2850">
                  <c:v>0.9</c:v>
                </c:pt>
                <c:pt idx="2851">
                  <c:v>0.9</c:v>
                </c:pt>
                <c:pt idx="2852">
                  <c:v>0.9</c:v>
                </c:pt>
                <c:pt idx="2853">
                  <c:v>0.9</c:v>
                </c:pt>
                <c:pt idx="2854">
                  <c:v>0.9</c:v>
                </c:pt>
                <c:pt idx="2855">
                  <c:v>0.9</c:v>
                </c:pt>
                <c:pt idx="2856">
                  <c:v>0.9</c:v>
                </c:pt>
                <c:pt idx="2857">
                  <c:v>0.9</c:v>
                </c:pt>
                <c:pt idx="2858">
                  <c:v>0.9</c:v>
                </c:pt>
                <c:pt idx="2859">
                  <c:v>0.9</c:v>
                </c:pt>
                <c:pt idx="2860">
                  <c:v>0.9</c:v>
                </c:pt>
                <c:pt idx="2861">
                  <c:v>0.9</c:v>
                </c:pt>
                <c:pt idx="2862">
                  <c:v>0.9</c:v>
                </c:pt>
                <c:pt idx="2863">
                  <c:v>0.9</c:v>
                </c:pt>
                <c:pt idx="2864">
                  <c:v>0.9</c:v>
                </c:pt>
                <c:pt idx="2865">
                  <c:v>0.9</c:v>
                </c:pt>
                <c:pt idx="2866">
                  <c:v>0.9</c:v>
                </c:pt>
                <c:pt idx="2867">
                  <c:v>0.9</c:v>
                </c:pt>
                <c:pt idx="2868">
                  <c:v>0.9</c:v>
                </c:pt>
                <c:pt idx="2869">
                  <c:v>0.9</c:v>
                </c:pt>
                <c:pt idx="2870">
                  <c:v>0.9</c:v>
                </c:pt>
                <c:pt idx="2871">
                  <c:v>0.9</c:v>
                </c:pt>
                <c:pt idx="2872">
                  <c:v>0.9</c:v>
                </c:pt>
                <c:pt idx="2873">
                  <c:v>0.9</c:v>
                </c:pt>
                <c:pt idx="2874">
                  <c:v>0.9</c:v>
                </c:pt>
                <c:pt idx="2875">
                  <c:v>0.9</c:v>
                </c:pt>
                <c:pt idx="2876">
                  <c:v>0.9</c:v>
                </c:pt>
                <c:pt idx="2877">
                  <c:v>0.9</c:v>
                </c:pt>
                <c:pt idx="2878">
                  <c:v>0.9</c:v>
                </c:pt>
                <c:pt idx="2879">
                  <c:v>0.9</c:v>
                </c:pt>
                <c:pt idx="2880">
                  <c:v>0.9</c:v>
                </c:pt>
                <c:pt idx="2881">
                  <c:v>0.9</c:v>
                </c:pt>
                <c:pt idx="2882">
                  <c:v>0.9</c:v>
                </c:pt>
                <c:pt idx="2883">
                  <c:v>0.9</c:v>
                </c:pt>
                <c:pt idx="2884">
                  <c:v>0.9</c:v>
                </c:pt>
                <c:pt idx="2885">
                  <c:v>0.9</c:v>
                </c:pt>
                <c:pt idx="2886">
                  <c:v>0.9</c:v>
                </c:pt>
                <c:pt idx="2887">
                  <c:v>0.9</c:v>
                </c:pt>
                <c:pt idx="2888">
                  <c:v>0.9</c:v>
                </c:pt>
                <c:pt idx="2889">
                  <c:v>0.9</c:v>
                </c:pt>
                <c:pt idx="2890">
                  <c:v>0.9</c:v>
                </c:pt>
                <c:pt idx="2891">
                  <c:v>0.9</c:v>
                </c:pt>
                <c:pt idx="2892">
                  <c:v>0.9</c:v>
                </c:pt>
                <c:pt idx="2893">
                  <c:v>0.9</c:v>
                </c:pt>
                <c:pt idx="2894">
                  <c:v>0.9</c:v>
                </c:pt>
                <c:pt idx="2895">
                  <c:v>0.9</c:v>
                </c:pt>
                <c:pt idx="2896">
                  <c:v>0.9</c:v>
                </c:pt>
                <c:pt idx="2897">
                  <c:v>0.9</c:v>
                </c:pt>
                <c:pt idx="2898">
                  <c:v>0.9</c:v>
                </c:pt>
                <c:pt idx="2899">
                  <c:v>0.9</c:v>
                </c:pt>
                <c:pt idx="2900">
                  <c:v>0.9</c:v>
                </c:pt>
                <c:pt idx="2901">
                  <c:v>0.9</c:v>
                </c:pt>
                <c:pt idx="2902">
                  <c:v>0.9</c:v>
                </c:pt>
                <c:pt idx="2903">
                  <c:v>0.9</c:v>
                </c:pt>
                <c:pt idx="2904">
                  <c:v>0.9</c:v>
                </c:pt>
                <c:pt idx="2905">
                  <c:v>0.9</c:v>
                </c:pt>
                <c:pt idx="2906">
                  <c:v>0.9</c:v>
                </c:pt>
                <c:pt idx="2907">
                  <c:v>0.9</c:v>
                </c:pt>
                <c:pt idx="2908">
                  <c:v>0.9</c:v>
                </c:pt>
                <c:pt idx="2909">
                  <c:v>0.9</c:v>
                </c:pt>
                <c:pt idx="2910">
                  <c:v>0.9</c:v>
                </c:pt>
                <c:pt idx="2911">
                  <c:v>0.9</c:v>
                </c:pt>
                <c:pt idx="2912">
                  <c:v>0.9</c:v>
                </c:pt>
                <c:pt idx="2913">
                  <c:v>0.9</c:v>
                </c:pt>
                <c:pt idx="2914">
                  <c:v>0.9</c:v>
                </c:pt>
                <c:pt idx="2915">
                  <c:v>0.9</c:v>
                </c:pt>
                <c:pt idx="2916">
                  <c:v>0.9</c:v>
                </c:pt>
                <c:pt idx="2917">
                  <c:v>0.9</c:v>
                </c:pt>
                <c:pt idx="2918">
                  <c:v>0.9</c:v>
                </c:pt>
                <c:pt idx="2919">
                  <c:v>0.9</c:v>
                </c:pt>
                <c:pt idx="2920">
                  <c:v>0.9</c:v>
                </c:pt>
                <c:pt idx="2921">
                  <c:v>0.9</c:v>
                </c:pt>
                <c:pt idx="2922">
                  <c:v>0.9</c:v>
                </c:pt>
                <c:pt idx="2923">
                  <c:v>0.9</c:v>
                </c:pt>
                <c:pt idx="2924">
                  <c:v>0.9</c:v>
                </c:pt>
                <c:pt idx="2925">
                  <c:v>0.9</c:v>
                </c:pt>
                <c:pt idx="2926">
                  <c:v>0.9</c:v>
                </c:pt>
                <c:pt idx="2927">
                  <c:v>0.9</c:v>
                </c:pt>
                <c:pt idx="2928">
                  <c:v>0.9</c:v>
                </c:pt>
                <c:pt idx="2929">
                  <c:v>0.9</c:v>
                </c:pt>
                <c:pt idx="2930">
                  <c:v>0.9</c:v>
                </c:pt>
                <c:pt idx="2931">
                  <c:v>0.9</c:v>
                </c:pt>
                <c:pt idx="2932">
                  <c:v>0.9</c:v>
                </c:pt>
                <c:pt idx="2933">
                  <c:v>0.9</c:v>
                </c:pt>
                <c:pt idx="2934">
                  <c:v>0.9</c:v>
                </c:pt>
                <c:pt idx="2935">
                  <c:v>0.9</c:v>
                </c:pt>
                <c:pt idx="2936">
                  <c:v>0.9</c:v>
                </c:pt>
                <c:pt idx="2937">
                  <c:v>0.9</c:v>
                </c:pt>
                <c:pt idx="2938">
                  <c:v>0.9</c:v>
                </c:pt>
                <c:pt idx="2939">
                  <c:v>0.9</c:v>
                </c:pt>
                <c:pt idx="2940">
                  <c:v>0.9</c:v>
                </c:pt>
                <c:pt idx="2941">
                  <c:v>0.9</c:v>
                </c:pt>
                <c:pt idx="2942">
                  <c:v>0.9</c:v>
                </c:pt>
                <c:pt idx="2943">
                  <c:v>0.9</c:v>
                </c:pt>
                <c:pt idx="2944">
                  <c:v>0.9</c:v>
                </c:pt>
                <c:pt idx="2945">
                  <c:v>0.9</c:v>
                </c:pt>
                <c:pt idx="2946">
                  <c:v>0.9</c:v>
                </c:pt>
                <c:pt idx="2947">
                  <c:v>0.9</c:v>
                </c:pt>
                <c:pt idx="2948">
                  <c:v>0.9</c:v>
                </c:pt>
                <c:pt idx="2949">
                  <c:v>0.9</c:v>
                </c:pt>
                <c:pt idx="2950">
                  <c:v>0.9</c:v>
                </c:pt>
                <c:pt idx="2951">
                  <c:v>0.9</c:v>
                </c:pt>
                <c:pt idx="2952">
                  <c:v>0.9</c:v>
                </c:pt>
                <c:pt idx="2953">
                  <c:v>0.9</c:v>
                </c:pt>
                <c:pt idx="2954">
                  <c:v>0.9</c:v>
                </c:pt>
                <c:pt idx="2955">
                  <c:v>0.9</c:v>
                </c:pt>
                <c:pt idx="2956">
                  <c:v>0.9</c:v>
                </c:pt>
                <c:pt idx="2957">
                  <c:v>0.9</c:v>
                </c:pt>
                <c:pt idx="2958">
                  <c:v>0.9</c:v>
                </c:pt>
                <c:pt idx="2959">
                  <c:v>0.9</c:v>
                </c:pt>
                <c:pt idx="2960">
                  <c:v>0.9</c:v>
                </c:pt>
                <c:pt idx="2961">
                  <c:v>0.9</c:v>
                </c:pt>
                <c:pt idx="2962">
                  <c:v>0.9</c:v>
                </c:pt>
                <c:pt idx="2963">
                  <c:v>0.9</c:v>
                </c:pt>
                <c:pt idx="2964">
                  <c:v>0.9</c:v>
                </c:pt>
                <c:pt idx="2965">
                  <c:v>0.9</c:v>
                </c:pt>
                <c:pt idx="2966">
                  <c:v>0.9</c:v>
                </c:pt>
                <c:pt idx="2967">
                  <c:v>0.9</c:v>
                </c:pt>
                <c:pt idx="2968">
                  <c:v>0.9</c:v>
                </c:pt>
                <c:pt idx="2969">
                  <c:v>0.9</c:v>
                </c:pt>
                <c:pt idx="2970">
                  <c:v>0.9</c:v>
                </c:pt>
                <c:pt idx="2971">
                  <c:v>0.9</c:v>
                </c:pt>
                <c:pt idx="2972">
                  <c:v>0.9</c:v>
                </c:pt>
                <c:pt idx="2973">
                  <c:v>0.9</c:v>
                </c:pt>
                <c:pt idx="2974">
                  <c:v>0.9</c:v>
                </c:pt>
                <c:pt idx="2975">
                  <c:v>0.9</c:v>
                </c:pt>
                <c:pt idx="2976">
                  <c:v>0.9</c:v>
                </c:pt>
                <c:pt idx="2977">
                  <c:v>0.9</c:v>
                </c:pt>
                <c:pt idx="2978">
                  <c:v>0.9</c:v>
                </c:pt>
                <c:pt idx="2979">
                  <c:v>0.9</c:v>
                </c:pt>
                <c:pt idx="2980">
                  <c:v>0.9</c:v>
                </c:pt>
                <c:pt idx="2981">
                  <c:v>0.9</c:v>
                </c:pt>
                <c:pt idx="2982">
                  <c:v>0.9</c:v>
                </c:pt>
                <c:pt idx="2983">
                  <c:v>0.9</c:v>
                </c:pt>
                <c:pt idx="2984">
                  <c:v>0.9</c:v>
                </c:pt>
                <c:pt idx="2985">
                  <c:v>0.9</c:v>
                </c:pt>
                <c:pt idx="2986">
                  <c:v>0.9</c:v>
                </c:pt>
                <c:pt idx="2987">
                  <c:v>0.9</c:v>
                </c:pt>
                <c:pt idx="2988">
                  <c:v>0.9</c:v>
                </c:pt>
                <c:pt idx="2989">
                  <c:v>0.9</c:v>
                </c:pt>
                <c:pt idx="2990">
                  <c:v>0.9</c:v>
                </c:pt>
                <c:pt idx="2991">
                  <c:v>0.9</c:v>
                </c:pt>
                <c:pt idx="2992">
                  <c:v>0.9</c:v>
                </c:pt>
                <c:pt idx="2993">
                  <c:v>0.9</c:v>
                </c:pt>
                <c:pt idx="2994">
                  <c:v>0.9</c:v>
                </c:pt>
                <c:pt idx="2995">
                  <c:v>0.9</c:v>
                </c:pt>
                <c:pt idx="2996">
                  <c:v>0.9</c:v>
                </c:pt>
                <c:pt idx="2997">
                  <c:v>0.9</c:v>
                </c:pt>
                <c:pt idx="2998">
                  <c:v>0.9</c:v>
                </c:pt>
                <c:pt idx="2999">
                  <c:v>0.9</c:v>
                </c:pt>
                <c:pt idx="3000">
                  <c:v>0.9</c:v>
                </c:pt>
                <c:pt idx="3001">
                  <c:v>0.9</c:v>
                </c:pt>
                <c:pt idx="3002">
                  <c:v>0.9</c:v>
                </c:pt>
                <c:pt idx="3003">
                  <c:v>0.9</c:v>
                </c:pt>
                <c:pt idx="3004">
                  <c:v>0.9</c:v>
                </c:pt>
                <c:pt idx="3005">
                  <c:v>0.9</c:v>
                </c:pt>
                <c:pt idx="3006">
                  <c:v>0.9</c:v>
                </c:pt>
                <c:pt idx="3007">
                  <c:v>0.9</c:v>
                </c:pt>
                <c:pt idx="3008">
                  <c:v>0.9</c:v>
                </c:pt>
                <c:pt idx="3009">
                  <c:v>0.9</c:v>
                </c:pt>
                <c:pt idx="3010">
                  <c:v>0.9</c:v>
                </c:pt>
                <c:pt idx="3011">
                  <c:v>0.9</c:v>
                </c:pt>
                <c:pt idx="3012">
                  <c:v>0.9</c:v>
                </c:pt>
                <c:pt idx="3013">
                  <c:v>0.9</c:v>
                </c:pt>
                <c:pt idx="3014">
                  <c:v>0.9</c:v>
                </c:pt>
                <c:pt idx="3015">
                  <c:v>0.9</c:v>
                </c:pt>
                <c:pt idx="3016">
                  <c:v>0.9</c:v>
                </c:pt>
                <c:pt idx="3017">
                  <c:v>0.9</c:v>
                </c:pt>
                <c:pt idx="3018">
                  <c:v>0.9</c:v>
                </c:pt>
                <c:pt idx="3019">
                  <c:v>0.9</c:v>
                </c:pt>
                <c:pt idx="3020">
                  <c:v>0.9</c:v>
                </c:pt>
                <c:pt idx="3021">
                  <c:v>0.9</c:v>
                </c:pt>
                <c:pt idx="3022">
                  <c:v>0.9</c:v>
                </c:pt>
                <c:pt idx="3023">
                  <c:v>0.9</c:v>
                </c:pt>
                <c:pt idx="3024">
                  <c:v>0.9</c:v>
                </c:pt>
                <c:pt idx="3025">
                  <c:v>0.9</c:v>
                </c:pt>
                <c:pt idx="3026">
                  <c:v>0.9</c:v>
                </c:pt>
                <c:pt idx="3027">
                  <c:v>0.9</c:v>
                </c:pt>
                <c:pt idx="3028">
                  <c:v>0.9</c:v>
                </c:pt>
                <c:pt idx="3029">
                  <c:v>0.9</c:v>
                </c:pt>
                <c:pt idx="3030">
                  <c:v>0.9</c:v>
                </c:pt>
                <c:pt idx="3031">
                  <c:v>0.9</c:v>
                </c:pt>
                <c:pt idx="3032">
                  <c:v>0.9</c:v>
                </c:pt>
                <c:pt idx="3033">
                  <c:v>0.9</c:v>
                </c:pt>
                <c:pt idx="3034">
                  <c:v>0.9</c:v>
                </c:pt>
                <c:pt idx="3035">
                  <c:v>0.9</c:v>
                </c:pt>
                <c:pt idx="3036">
                  <c:v>0.9</c:v>
                </c:pt>
                <c:pt idx="3037">
                  <c:v>0.9</c:v>
                </c:pt>
                <c:pt idx="3038">
                  <c:v>0.9</c:v>
                </c:pt>
                <c:pt idx="3039">
                  <c:v>0.9</c:v>
                </c:pt>
                <c:pt idx="3040">
                  <c:v>0.9</c:v>
                </c:pt>
                <c:pt idx="3041">
                  <c:v>0.9</c:v>
                </c:pt>
                <c:pt idx="3042">
                  <c:v>0.9</c:v>
                </c:pt>
                <c:pt idx="3043">
                  <c:v>0.9</c:v>
                </c:pt>
                <c:pt idx="3044">
                  <c:v>0.9</c:v>
                </c:pt>
                <c:pt idx="3045">
                  <c:v>0.9</c:v>
                </c:pt>
                <c:pt idx="3046">
                  <c:v>0.9</c:v>
                </c:pt>
                <c:pt idx="3047">
                  <c:v>0.9</c:v>
                </c:pt>
                <c:pt idx="3048">
                  <c:v>0.9</c:v>
                </c:pt>
                <c:pt idx="3049">
                  <c:v>0.9</c:v>
                </c:pt>
                <c:pt idx="3050">
                  <c:v>0.9</c:v>
                </c:pt>
                <c:pt idx="3051">
                  <c:v>0.9</c:v>
                </c:pt>
                <c:pt idx="3052">
                  <c:v>0.9</c:v>
                </c:pt>
                <c:pt idx="3053">
                  <c:v>0.9</c:v>
                </c:pt>
                <c:pt idx="3054">
                  <c:v>0.9</c:v>
                </c:pt>
                <c:pt idx="3055">
                  <c:v>0.9</c:v>
                </c:pt>
                <c:pt idx="3056">
                  <c:v>0.9</c:v>
                </c:pt>
                <c:pt idx="3057">
                  <c:v>0.9</c:v>
                </c:pt>
                <c:pt idx="3058">
                  <c:v>0.9</c:v>
                </c:pt>
                <c:pt idx="3059">
                  <c:v>0.9</c:v>
                </c:pt>
                <c:pt idx="3060">
                  <c:v>0.9</c:v>
                </c:pt>
                <c:pt idx="3061">
                  <c:v>0.9</c:v>
                </c:pt>
                <c:pt idx="3062">
                  <c:v>0.9</c:v>
                </c:pt>
                <c:pt idx="3063">
                  <c:v>0.9</c:v>
                </c:pt>
                <c:pt idx="3064">
                  <c:v>0.9</c:v>
                </c:pt>
                <c:pt idx="3065">
                  <c:v>0.9</c:v>
                </c:pt>
                <c:pt idx="3066">
                  <c:v>0.9</c:v>
                </c:pt>
                <c:pt idx="3067">
                  <c:v>0.9</c:v>
                </c:pt>
                <c:pt idx="3068">
                  <c:v>0.9</c:v>
                </c:pt>
                <c:pt idx="3069">
                  <c:v>0.9</c:v>
                </c:pt>
                <c:pt idx="3070">
                  <c:v>0.9</c:v>
                </c:pt>
                <c:pt idx="3071">
                  <c:v>0.9</c:v>
                </c:pt>
                <c:pt idx="3072">
                  <c:v>0.9</c:v>
                </c:pt>
                <c:pt idx="3073">
                  <c:v>0.9</c:v>
                </c:pt>
                <c:pt idx="3074">
                  <c:v>0.9</c:v>
                </c:pt>
                <c:pt idx="3075">
                  <c:v>0.9</c:v>
                </c:pt>
                <c:pt idx="3076">
                  <c:v>0.9</c:v>
                </c:pt>
                <c:pt idx="3077">
                  <c:v>0.9</c:v>
                </c:pt>
                <c:pt idx="3078">
                  <c:v>0.9</c:v>
                </c:pt>
                <c:pt idx="3079">
                  <c:v>0.9</c:v>
                </c:pt>
                <c:pt idx="3080">
                  <c:v>0.9</c:v>
                </c:pt>
                <c:pt idx="3081">
                  <c:v>0.9</c:v>
                </c:pt>
                <c:pt idx="3082">
                  <c:v>0.9</c:v>
                </c:pt>
                <c:pt idx="3083">
                  <c:v>0.9</c:v>
                </c:pt>
                <c:pt idx="3084">
                  <c:v>0.9</c:v>
                </c:pt>
                <c:pt idx="3085">
                  <c:v>0.9</c:v>
                </c:pt>
                <c:pt idx="3086">
                  <c:v>0.9</c:v>
                </c:pt>
                <c:pt idx="3087">
                  <c:v>0.9</c:v>
                </c:pt>
                <c:pt idx="3088">
                  <c:v>0.9</c:v>
                </c:pt>
                <c:pt idx="3089">
                  <c:v>0.9</c:v>
                </c:pt>
                <c:pt idx="3090">
                  <c:v>0.9</c:v>
                </c:pt>
                <c:pt idx="3091">
                  <c:v>0.9</c:v>
                </c:pt>
                <c:pt idx="3092">
                  <c:v>0.9</c:v>
                </c:pt>
                <c:pt idx="3093">
                  <c:v>0.9</c:v>
                </c:pt>
                <c:pt idx="3094">
                  <c:v>0.9</c:v>
                </c:pt>
                <c:pt idx="3095">
                  <c:v>0.9</c:v>
                </c:pt>
                <c:pt idx="3096">
                  <c:v>0.9</c:v>
                </c:pt>
                <c:pt idx="3097">
                  <c:v>0.9</c:v>
                </c:pt>
                <c:pt idx="3098">
                  <c:v>0.9</c:v>
                </c:pt>
                <c:pt idx="3099">
                  <c:v>0.9</c:v>
                </c:pt>
                <c:pt idx="3100">
                  <c:v>0.9</c:v>
                </c:pt>
                <c:pt idx="3101">
                  <c:v>0.9</c:v>
                </c:pt>
                <c:pt idx="3102">
                  <c:v>0.9</c:v>
                </c:pt>
                <c:pt idx="3103">
                  <c:v>0.9</c:v>
                </c:pt>
                <c:pt idx="3104">
                  <c:v>0.9</c:v>
                </c:pt>
                <c:pt idx="3105">
                  <c:v>0.9</c:v>
                </c:pt>
                <c:pt idx="3106">
                  <c:v>0.9</c:v>
                </c:pt>
                <c:pt idx="3107">
                  <c:v>0.9</c:v>
                </c:pt>
                <c:pt idx="3108">
                  <c:v>0.9</c:v>
                </c:pt>
                <c:pt idx="3109">
                  <c:v>0.9</c:v>
                </c:pt>
                <c:pt idx="3110">
                  <c:v>0.9</c:v>
                </c:pt>
                <c:pt idx="3111">
                  <c:v>0.9</c:v>
                </c:pt>
                <c:pt idx="3112">
                  <c:v>0.9</c:v>
                </c:pt>
                <c:pt idx="3113">
                  <c:v>0.9</c:v>
                </c:pt>
                <c:pt idx="3114">
                  <c:v>0.9</c:v>
                </c:pt>
                <c:pt idx="3115">
                  <c:v>0.9</c:v>
                </c:pt>
                <c:pt idx="3116">
                  <c:v>0.9</c:v>
                </c:pt>
                <c:pt idx="3117">
                  <c:v>0.9</c:v>
                </c:pt>
                <c:pt idx="3118">
                  <c:v>0.9</c:v>
                </c:pt>
                <c:pt idx="3119">
                  <c:v>0.9</c:v>
                </c:pt>
                <c:pt idx="3120">
                  <c:v>0.9</c:v>
                </c:pt>
                <c:pt idx="3121">
                  <c:v>0.9</c:v>
                </c:pt>
                <c:pt idx="3122">
                  <c:v>0.9</c:v>
                </c:pt>
                <c:pt idx="3123">
                  <c:v>0.9</c:v>
                </c:pt>
                <c:pt idx="3124">
                  <c:v>0.9</c:v>
                </c:pt>
                <c:pt idx="3125">
                  <c:v>0.9</c:v>
                </c:pt>
                <c:pt idx="3126">
                  <c:v>0.9</c:v>
                </c:pt>
                <c:pt idx="3127">
                  <c:v>0.9</c:v>
                </c:pt>
                <c:pt idx="3128">
                  <c:v>0.9</c:v>
                </c:pt>
                <c:pt idx="3129">
                  <c:v>0.9</c:v>
                </c:pt>
                <c:pt idx="3130">
                  <c:v>0.9</c:v>
                </c:pt>
                <c:pt idx="3131">
                  <c:v>0.9</c:v>
                </c:pt>
                <c:pt idx="3132">
                  <c:v>0.9</c:v>
                </c:pt>
                <c:pt idx="3133">
                  <c:v>0.9</c:v>
                </c:pt>
                <c:pt idx="3134">
                  <c:v>0.9</c:v>
                </c:pt>
                <c:pt idx="3135">
                  <c:v>0.9</c:v>
                </c:pt>
                <c:pt idx="3136">
                  <c:v>0.9</c:v>
                </c:pt>
                <c:pt idx="3137">
                  <c:v>0.9</c:v>
                </c:pt>
                <c:pt idx="3138">
                  <c:v>0.9</c:v>
                </c:pt>
                <c:pt idx="3139">
                  <c:v>0.9</c:v>
                </c:pt>
                <c:pt idx="3140">
                  <c:v>0.9</c:v>
                </c:pt>
                <c:pt idx="3141">
                  <c:v>0.9</c:v>
                </c:pt>
                <c:pt idx="3142">
                  <c:v>0.9</c:v>
                </c:pt>
                <c:pt idx="3143">
                  <c:v>0.9</c:v>
                </c:pt>
                <c:pt idx="3144">
                  <c:v>0.9</c:v>
                </c:pt>
                <c:pt idx="3145">
                  <c:v>0.9</c:v>
                </c:pt>
                <c:pt idx="3146">
                  <c:v>0.9</c:v>
                </c:pt>
                <c:pt idx="3147">
                  <c:v>0.9</c:v>
                </c:pt>
                <c:pt idx="3148">
                  <c:v>0.9</c:v>
                </c:pt>
                <c:pt idx="3149">
                  <c:v>0.9</c:v>
                </c:pt>
                <c:pt idx="3150">
                  <c:v>0.9</c:v>
                </c:pt>
                <c:pt idx="3151">
                  <c:v>0.9</c:v>
                </c:pt>
                <c:pt idx="3152">
                  <c:v>0.9</c:v>
                </c:pt>
                <c:pt idx="3153">
                  <c:v>0.9</c:v>
                </c:pt>
                <c:pt idx="3154">
                  <c:v>0.9</c:v>
                </c:pt>
                <c:pt idx="3155">
                  <c:v>0.9</c:v>
                </c:pt>
                <c:pt idx="3156">
                  <c:v>0.9</c:v>
                </c:pt>
                <c:pt idx="3157">
                  <c:v>0.9</c:v>
                </c:pt>
                <c:pt idx="3158">
                  <c:v>0.9</c:v>
                </c:pt>
                <c:pt idx="3159">
                  <c:v>0.9</c:v>
                </c:pt>
                <c:pt idx="3160">
                  <c:v>0.9</c:v>
                </c:pt>
                <c:pt idx="3161">
                  <c:v>0.9</c:v>
                </c:pt>
                <c:pt idx="3162">
                  <c:v>0.9</c:v>
                </c:pt>
                <c:pt idx="3163">
                  <c:v>0.9</c:v>
                </c:pt>
                <c:pt idx="3164">
                  <c:v>0.9</c:v>
                </c:pt>
                <c:pt idx="3165">
                  <c:v>0.9</c:v>
                </c:pt>
                <c:pt idx="3166">
                  <c:v>0.9</c:v>
                </c:pt>
                <c:pt idx="3167">
                  <c:v>0.9</c:v>
                </c:pt>
                <c:pt idx="3168">
                  <c:v>0.9</c:v>
                </c:pt>
                <c:pt idx="3169">
                  <c:v>0.9</c:v>
                </c:pt>
                <c:pt idx="3170">
                  <c:v>0.9</c:v>
                </c:pt>
                <c:pt idx="3171">
                  <c:v>0.9</c:v>
                </c:pt>
                <c:pt idx="3172">
                  <c:v>0.9</c:v>
                </c:pt>
                <c:pt idx="3173">
                  <c:v>0.9</c:v>
                </c:pt>
                <c:pt idx="3174">
                  <c:v>0.9</c:v>
                </c:pt>
                <c:pt idx="3175">
                  <c:v>0.9</c:v>
                </c:pt>
                <c:pt idx="3176">
                  <c:v>0.9</c:v>
                </c:pt>
                <c:pt idx="3177">
                  <c:v>0.9</c:v>
                </c:pt>
                <c:pt idx="3178">
                  <c:v>0.9</c:v>
                </c:pt>
                <c:pt idx="3179">
                  <c:v>0.9</c:v>
                </c:pt>
                <c:pt idx="3180">
                  <c:v>0.9</c:v>
                </c:pt>
                <c:pt idx="3181">
                  <c:v>0.9</c:v>
                </c:pt>
                <c:pt idx="3182">
                  <c:v>0.9</c:v>
                </c:pt>
                <c:pt idx="3183">
                  <c:v>0.9</c:v>
                </c:pt>
                <c:pt idx="3184">
                  <c:v>0.9</c:v>
                </c:pt>
                <c:pt idx="3185">
                  <c:v>0.9</c:v>
                </c:pt>
                <c:pt idx="3186">
                  <c:v>0.9</c:v>
                </c:pt>
                <c:pt idx="3187">
                  <c:v>0.9</c:v>
                </c:pt>
                <c:pt idx="3188">
                  <c:v>0.9</c:v>
                </c:pt>
                <c:pt idx="3189">
                  <c:v>0.9</c:v>
                </c:pt>
                <c:pt idx="3190">
                  <c:v>0.9</c:v>
                </c:pt>
                <c:pt idx="3191">
                  <c:v>0.9</c:v>
                </c:pt>
                <c:pt idx="3192">
                  <c:v>0.9</c:v>
                </c:pt>
                <c:pt idx="3193">
                  <c:v>0.9</c:v>
                </c:pt>
                <c:pt idx="3194">
                  <c:v>0.9</c:v>
                </c:pt>
                <c:pt idx="3195">
                  <c:v>0.9</c:v>
                </c:pt>
                <c:pt idx="3196">
                  <c:v>0.9</c:v>
                </c:pt>
                <c:pt idx="3197">
                  <c:v>0.9</c:v>
                </c:pt>
                <c:pt idx="3198">
                  <c:v>0.9</c:v>
                </c:pt>
                <c:pt idx="3199">
                  <c:v>0.9</c:v>
                </c:pt>
                <c:pt idx="3200">
                  <c:v>0.9</c:v>
                </c:pt>
                <c:pt idx="3201">
                  <c:v>0.9</c:v>
                </c:pt>
                <c:pt idx="3202">
                  <c:v>0.9</c:v>
                </c:pt>
                <c:pt idx="3203">
                  <c:v>0.9</c:v>
                </c:pt>
                <c:pt idx="3204">
                  <c:v>0.9</c:v>
                </c:pt>
                <c:pt idx="3205">
                  <c:v>0.9</c:v>
                </c:pt>
                <c:pt idx="3206">
                  <c:v>0.9</c:v>
                </c:pt>
                <c:pt idx="3207">
                  <c:v>0.9</c:v>
                </c:pt>
                <c:pt idx="3208">
                  <c:v>0.9</c:v>
                </c:pt>
                <c:pt idx="3209">
                  <c:v>0.9</c:v>
                </c:pt>
                <c:pt idx="3210">
                  <c:v>0.9</c:v>
                </c:pt>
                <c:pt idx="3211">
                  <c:v>0.9</c:v>
                </c:pt>
                <c:pt idx="3212">
                  <c:v>0.9</c:v>
                </c:pt>
                <c:pt idx="3213">
                  <c:v>0.9</c:v>
                </c:pt>
                <c:pt idx="3214">
                  <c:v>0.9</c:v>
                </c:pt>
                <c:pt idx="3215">
                  <c:v>0.9</c:v>
                </c:pt>
                <c:pt idx="3216">
                  <c:v>0.9</c:v>
                </c:pt>
                <c:pt idx="3217">
                  <c:v>0.9</c:v>
                </c:pt>
                <c:pt idx="3218">
                  <c:v>0.9</c:v>
                </c:pt>
                <c:pt idx="3219">
                  <c:v>0.9</c:v>
                </c:pt>
                <c:pt idx="3220">
                  <c:v>0.9</c:v>
                </c:pt>
                <c:pt idx="3221">
                  <c:v>0.9</c:v>
                </c:pt>
                <c:pt idx="3222">
                  <c:v>0.9</c:v>
                </c:pt>
                <c:pt idx="3223">
                  <c:v>0.9</c:v>
                </c:pt>
                <c:pt idx="3224">
                  <c:v>0.9</c:v>
                </c:pt>
                <c:pt idx="3225">
                  <c:v>0.9</c:v>
                </c:pt>
                <c:pt idx="3226">
                  <c:v>0.9</c:v>
                </c:pt>
                <c:pt idx="3227">
                  <c:v>0.9</c:v>
                </c:pt>
                <c:pt idx="3228">
                  <c:v>0.9</c:v>
                </c:pt>
                <c:pt idx="3229">
                  <c:v>0.9</c:v>
                </c:pt>
                <c:pt idx="3230">
                  <c:v>0.9</c:v>
                </c:pt>
                <c:pt idx="3231">
                  <c:v>0.9</c:v>
                </c:pt>
                <c:pt idx="3232">
                  <c:v>0.9</c:v>
                </c:pt>
                <c:pt idx="3233">
                  <c:v>0.9</c:v>
                </c:pt>
                <c:pt idx="3234">
                  <c:v>0.9</c:v>
                </c:pt>
                <c:pt idx="3235">
                  <c:v>0.9</c:v>
                </c:pt>
                <c:pt idx="3236">
                  <c:v>0.9</c:v>
                </c:pt>
                <c:pt idx="3237">
                  <c:v>0.9</c:v>
                </c:pt>
                <c:pt idx="3238">
                  <c:v>0.9</c:v>
                </c:pt>
                <c:pt idx="3239">
                  <c:v>0.9</c:v>
                </c:pt>
                <c:pt idx="3240">
                  <c:v>0.9</c:v>
                </c:pt>
                <c:pt idx="3241">
                  <c:v>0.9</c:v>
                </c:pt>
                <c:pt idx="3242">
                  <c:v>0.9</c:v>
                </c:pt>
                <c:pt idx="3243">
                  <c:v>0.9</c:v>
                </c:pt>
                <c:pt idx="3244">
                  <c:v>0.9</c:v>
                </c:pt>
                <c:pt idx="3245">
                  <c:v>0.9</c:v>
                </c:pt>
                <c:pt idx="3246">
                  <c:v>0.9</c:v>
                </c:pt>
                <c:pt idx="3247">
                  <c:v>0.9</c:v>
                </c:pt>
                <c:pt idx="3248">
                  <c:v>0.9</c:v>
                </c:pt>
                <c:pt idx="3249">
                  <c:v>0.9</c:v>
                </c:pt>
                <c:pt idx="3250">
                  <c:v>0.9</c:v>
                </c:pt>
                <c:pt idx="3251">
                  <c:v>0.9</c:v>
                </c:pt>
                <c:pt idx="3252">
                  <c:v>0.9</c:v>
                </c:pt>
                <c:pt idx="3253">
                  <c:v>0.9</c:v>
                </c:pt>
                <c:pt idx="3254">
                  <c:v>0.9</c:v>
                </c:pt>
                <c:pt idx="3255">
                  <c:v>0.9</c:v>
                </c:pt>
                <c:pt idx="3256">
                  <c:v>0.9</c:v>
                </c:pt>
                <c:pt idx="3257">
                  <c:v>0.9</c:v>
                </c:pt>
                <c:pt idx="3258">
                  <c:v>0.9</c:v>
                </c:pt>
                <c:pt idx="3259">
                  <c:v>0.9</c:v>
                </c:pt>
                <c:pt idx="3260">
                  <c:v>0.9</c:v>
                </c:pt>
                <c:pt idx="3261">
                  <c:v>0.9</c:v>
                </c:pt>
                <c:pt idx="3262">
                  <c:v>0.9</c:v>
                </c:pt>
                <c:pt idx="3263">
                  <c:v>0.9</c:v>
                </c:pt>
                <c:pt idx="3264">
                  <c:v>0.9</c:v>
                </c:pt>
                <c:pt idx="3265">
                  <c:v>0.9</c:v>
                </c:pt>
                <c:pt idx="3266">
                  <c:v>0.9</c:v>
                </c:pt>
                <c:pt idx="3267">
                  <c:v>0.9</c:v>
                </c:pt>
                <c:pt idx="3268">
                  <c:v>0.9</c:v>
                </c:pt>
                <c:pt idx="3269">
                  <c:v>0.9</c:v>
                </c:pt>
                <c:pt idx="3270">
                  <c:v>0.9</c:v>
                </c:pt>
                <c:pt idx="3271">
                  <c:v>0.9</c:v>
                </c:pt>
                <c:pt idx="3272">
                  <c:v>0.9</c:v>
                </c:pt>
                <c:pt idx="3273">
                  <c:v>0.9</c:v>
                </c:pt>
                <c:pt idx="3274">
                  <c:v>0.9</c:v>
                </c:pt>
                <c:pt idx="3275">
                  <c:v>0.9</c:v>
                </c:pt>
                <c:pt idx="3276">
                  <c:v>0.9</c:v>
                </c:pt>
                <c:pt idx="3277">
                  <c:v>0.9</c:v>
                </c:pt>
                <c:pt idx="3278">
                  <c:v>0.9</c:v>
                </c:pt>
                <c:pt idx="3279">
                  <c:v>0.9</c:v>
                </c:pt>
                <c:pt idx="3280">
                  <c:v>0.9</c:v>
                </c:pt>
                <c:pt idx="3281">
                  <c:v>0.9</c:v>
                </c:pt>
                <c:pt idx="3282">
                  <c:v>0.9</c:v>
                </c:pt>
                <c:pt idx="3283">
                  <c:v>0.9</c:v>
                </c:pt>
                <c:pt idx="3284">
                  <c:v>0.9</c:v>
                </c:pt>
                <c:pt idx="3285">
                  <c:v>0.9</c:v>
                </c:pt>
                <c:pt idx="3286">
                  <c:v>0.9</c:v>
                </c:pt>
                <c:pt idx="3287">
                  <c:v>0.9</c:v>
                </c:pt>
                <c:pt idx="3288">
                  <c:v>0.9</c:v>
                </c:pt>
                <c:pt idx="3289">
                  <c:v>0.9</c:v>
                </c:pt>
                <c:pt idx="3290">
                  <c:v>0.9</c:v>
                </c:pt>
                <c:pt idx="3291">
                  <c:v>0.9</c:v>
                </c:pt>
                <c:pt idx="3292">
                  <c:v>0.9</c:v>
                </c:pt>
                <c:pt idx="3293">
                  <c:v>0.9</c:v>
                </c:pt>
                <c:pt idx="3294">
                  <c:v>0.9</c:v>
                </c:pt>
                <c:pt idx="3295">
                  <c:v>0.9</c:v>
                </c:pt>
                <c:pt idx="3296">
                  <c:v>0.9</c:v>
                </c:pt>
                <c:pt idx="3297">
                  <c:v>0.9</c:v>
                </c:pt>
                <c:pt idx="3298">
                  <c:v>0.9</c:v>
                </c:pt>
                <c:pt idx="3299">
                  <c:v>0.9</c:v>
                </c:pt>
                <c:pt idx="3300">
                  <c:v>0.9</c:v>
                </c:pt>
                <c:pt idx="3301">
                  <c:v>0.9</c:v>
                </c:pt>
                <c:pt idx="3302">
                  <c:v>0.9</c:v>
                </c:pt>
                <c:pt idx="3303">
                  <c:v>0.9</c:v>
                </c:pt>
                <c:pt idx="3304">
                  <c:v>0.9</c:v>
                </c:pt>
                <c:pt idx="3305">
                  <c:v>0.9</c:v>
                </c:pt>
                <c:pt idx="3306">
                  <c:v>0.9</c:v>
                </c:pt>
                <c:pt idx="3307">
                  <c:v>0.9</c:v>
                </c:pt>
                <c:pt idx="3308">
                  <c:v>0.9</c:v>
                </c:pt>
                <c:pt idx="3309">
                  <c:v>0.9</c:v>
                </c:pt>
                <c:pt idx="3310">
                  <c:v>0.9</c:v>
                </c:pt>
                <c:pt idx="3311">
                  <c:v>0.9</c:v>
                </c:pt>
                <c:pt idx="3312">
                  <c:v>0.9</c:v>
                </c:pt>
                <c:pt idx="3313">
                  <c:v>0.9</c:v>
                </c:pt>
                <c:pt idx="3314">
                  <c:v>0.9</c:v>
                </c:pt>
                <c:pt idx="3315">
                  <c:v>0.9</c:v>
                </c:pt>
                <c:pt idx="3316">
                  <c:v>0.9</c:v>
                </c:pt>
                <c:pt idx="3317">
                  <c:v>0.9</c:v>
                </c:pt>
                <c:pt idx="3318">
                  <c:v>0.9</c:v>
                </c:pt>
                <c:pt idx="3319">
                  <c:v>0.9</c:v>
                </c:pt>
                <c:pt idx="3320">
                  <c:v>0.9</c:v>
                </c:pt>
                <c:pt idx="3321">
                  <c:v>0.9</c:v>
                </c:pt>
                <c:pt idx="3322">
                  <c:v>0.9</c:v>
                </c:pt>
                <c:pt idx="3323">
                  <c:v>0.9</c:v>
                </c:pt>
                <c:pt idx="3324">
                  <c:v>0.9</c:v>
                </c:pt>
                <c:pt idx="3325">
                  <c:v>0.9</c:v>
                </c:pt>
                <c:pt idx="3326">
                  <c:v>0.9</c:v>
                </c:pt>
                <c:pt idx="3327">
                  <c:v>0.9</c:v>
                </c:pt>
                <c:pt idx="3328">
                  <c:v>0.9</c:v>
                </c:pt>
                <c:pt idx="3329">
                  <c:v>0.9</c:v>
                </c:pt>
                <c:pt idx="3330">
                  <c:v>0.9</c:v>
                </c:pt>
                <c:pt idx="3331">
                  <c:v>0.9</c:v>
                </c:pt>
                <c:pt idx="3332">
                  <c:v>0.9</c:v>
                </c:pt>
                <c:pt idx="3333">
                  <c:v>0.9</c:v>
                </c:pt>
                <c:pt idx="3334">
                  <c:v>0.9</c:v>
                </c:pt>
                <c:pt idx="3335">
                  <c:v>0.9</c:v>
                </c:pt>
                <c:pt idx="3336">
                  <c:v>0.9</c:v>
                </c:pt>
                <c:pt idx="3337">
                  <c:v>0.9</c:v>
                </c:pt>
                <c:pt idx="3338">
                  <c:v>0.9</c:v>
                </c:pt>
                <c:pt idx="3339">
                  <c:v>0.9</c:v>
                </c:pt>
                <c:pt idx="3340">
                  <c:v>0.9</c:v>
                </c:pt>
                <c:pt idx="3341">
                  <c:v>0.9</c:v>
                </c:pt>
                <c:pt idx="3342">
                  <c:v>0.9</c:v>
                </c:pt>
                <c:pt idx="3343">
                  <c:v>0.9</c:v>
                </c:pt>
                <c:pt idx="3344">
                  <c:v>0.9</c:v>
                </c:pt>
                <c:pt idx="3345">
                  <c:v>0.9</c:v>
                </c:pt>
                <c:pt idx="3346">
                  <c:v>0.9</c:v>
                </c:pt>
                <c:pt idx="3347">
                  <c:v>0.9</c:v>
                </c:pt>
                <c:pt idx="3348">
                  <c:v>0.9</c:v>
                </c:pt>
                <c:pt idx="3349">
                  <c:v>0.9</c:v>
                </c:pt>
                <c:pt idx="3350">
                  <c:v>0.9</c:v>
                </c:pt>
                <c:pt idx="3351">
                  <c:v>0.9</c:v>
                </c:pt>
                <c:pt idx="3352">
                  <c:v>0.9</c:v>
                </c:pt>
                <c:pt idx="3353">
                  <c:v>0.9</c:v>
                </c:pt>
                <c:pt idx="3354">
                  <c:v>0.9</c:v>
                </c:pt>
                <c:pt idx="3355">
                  <c:v>0.9</c:v>
                </c:pt>
                <c:pt idx="3356">
                  <c:v>0.9</c:v>
                </c:pt>
                <c:pt idx="3357">
                  <c:v>0.9</c:v>
                </c:pt>
                <c:pt idx="3358">
                  <c:v>0.9</c:v>
                </c:pt>
                <c:pt idx="3359">
                  <c:v>0.9</c:v>
                </c:pt>
                <c:pt idx="3360">
                  <c:v>0.9</c:v>
                </c:pt>
                <c:pt idx="3361">
                  <c:v>0.9</c:v>
                </c:pt>
                <c:pt idx="3362">
                  <c:v>0.9</c:v>
                </c:pt>
                <c:pt idx="3363">
                  <c:v>0.9</c:v>
                </c:pt>
                <c:pt idx="3364">
                  <c:v>0.9</c:v>
                </c:pt>
                <c:pt idx="3365">
                  <c:v>0.9</c:v>
                </c:pt>
                <c:pt idx="3366">
                  <c:v>0.9</c:v>
                </c:pt>
                <c:pt idx="3367">
                  <c:v>0.9</c:v>
                </c:pt>
                <c:pt idx="3368">
                  <c:v>0.9</c:v>
                </c:pt>
                <c:pt idx="3369">
                  <c:v>0.9</c:v>
                </c:pt>
                <c:pt idx="3370">
                  <c:v>0.9</c:v>
                </c:pt>
                <c:pt idx="3371">
                  <c:v>0.9</c:v>
                </c:pt>
                <c:pt idx="3372">
                  <c:v>0.9</c:v>
                </c:pt>
                <c:pt idx="3373">
                  <c:v>0.9</c:v>
                </c:pt>
                <c:pt idx="3374">
                  <c:v>0.9</c:v>
                </c:pt>
                <c:pt idx="3375">
                  <c:v>0.9</c:v>
                </c:pt>
                <c:pt idx="3376">
                  <c:v>0.9</c:v>
                </c:pt>
                <c:pt idx="3377">
                  <c:v>0.9</c:v>
                </c:pt>
                <c:pt idx="3378">
                  <c:v>0.9</c:v>
                </c:pt>
                <c:pt idx="3379">
                  <c:v>0.9</c:v>
                </c:pt>
                <c:pt idx="3380">
                  <c:v>0.9</c:v>
                </c:pt>
                <c:pt idx="3381">
                  <c:v>0.9</c:v>
                </c:pt>
                <c:pt idx="3382">
                  <c:v>0.9</c:v>
                </c:pt>
                <c:pt idx="3383">
                  <c:v>0.9</c:v>
                </c:pt>
                <c:pt idx="3384">
                  <c:v>0.9</c:v>
                </c:pt>
                <c:pt idx="3385">
                  <c:v>0.9</c:v>
                </c:pt>
                <c:pt idx="3386">
                  <c:v>0.9</c:v>
                </c:pt>
                <c:pt idx="3387">
                  <c:v>0.9</c:v>
                </c:pt>
                <c:pt idx="3388">
                  <c:v>0.9</c:v>
                </c:pt>
                <c:pt idx="3389">
                  <c:v>0.9</c:v>
                </c:pt>
                <c:pt idx="3390">
                  <c:v>0.9</c:v>
                </c:pt>
                <c:pt idx="3391">
                  <c:v>0.9</c:v>
                </c:pt>
                <c:pt idx="3392">
                  <c:v>0.9</c:v>
                </c:pt>
                <c:pt idx="3393">
                  <c:v>0.9</c:v>
                </c:pt>
                <c:pt idx="3394">
                  <c:v>0.9</c:v>
                </c:pt>
                <c:pt idx="3395">
                  <c:v>0.9</c:v>
                </c:pt>
                <c:pt idx="3396">
                  <c:v>0.9</c:v>
                </c:pt>
                <c:pt idx="3397">
                  <c:v>0.9</c:v>
                </c:pt>
                <c:pt idx="3398">
                  <c:v>0.9</c:v>
                </c:pt>
                <c:pt idx="3399">
                  <c:v>0.9</c:v>
                </c:pt>
                <c:pt idx="3400">
                  <c:v>0.9</c:v>
                </c:pt>
                <c:pt idx="3401">
                  <c:v>0.9</c:v>
                </c:pt>
                <c:pt idx="3402">
                  <c:v>0.9</c:v>
                </c:pt>
                <c:pt idx="3403">
                  <c:v>0.9</c:v>
                </c:pt>
                <c:pt idx="3404">
                  <c:v>0.9</c:v>
                </c:pt>
                <c:pt idx="3405">
                  <c:v>0.9</c:v>
                </c:pt>
                <c:pt idx="3406">
                  <c:v>0.9</c:v>
                </c:pt>
                <c:pt idx="3407">
                  <c:v>0.9</c:v>
                </c:pt>
                <c:pt idx="3408">
                  <c:v>0.9</c:v>
                </c:pt>
                <c:pt idx="3409">
                  <c:v>0.9</c:v>
                </c:pt>
                <c:pt idx="3410">
                  <c:v>0.9</c:v>
                </c:pt>
                <c:pt idx="3411">
                  <c:v>0.9</c:v>
                </c:pt>
                <c:pt idx="3412">
                  <c:v>0.9</c:v>
                </c:pt>
                <c:pt idx="3413">
                  <c:v>0.9</c:v>
                </c:pt>
                <c:pt idx="3414">
                  <c:v>0.9</c:v>
                </c:pt>
                <c:pt idx="3415">
                  <c:v>0.9</c:v>
                </c:pt>
                <c:pt idx="3416">
                  <c:v>0.9</c:v>
                </c:pt>
                <c:pt idx="3417">
                  <c:v>0.9</c:v>
                </c:pt>
                <c:pt idx="3418">
                  <c:v>0.9</c:v>
                </c:pt>
                <c:pt idx="3419">
                  <c:v>0.9</c:v>
                </c:pt>
                <c:pt idx="3420">
                  <c:v>0.9</c:v>
                </c:pt>
                <c:pt idx="3421">
                  <c:v>0.9</c:v>
                </c:pt>
                <c:pt idx="3422">
                  <c:v>0.9</c:v>
                </c:pt>
                <c:pt idx="3423">
                  <c:v>0.9</c:v>
                </c:pt>
                <c:pt idx="3424">
                  <c:v>0.9</c:v>
                </c:pt>
                <c:pt idx="3425">
                  <c:v>0.9</c:v>
                </c:pt>
                <c:pt idx="3426">
                  <c:v>0.9</c:v>
                </c:pt>
                <c:pt idx="3427">
                  <c:v>0.9</c:v>
                </c:pt>
                <c:pt idx="3428">
                  <c:v>0.9</c:v>
                </c:pt>
                <c:pt idx="3429">
                  <c:v>0.9</c:v>
                </c:pt>
                <c:pt idx="3430">
                  <c:v>0.9</c:v>
                </c:pt>
                <c:pt idx="3431">
                  <c:v>0.9</c:v>
                </c:pt>
                <c:pt idx="3432">
                  <c:v>0.9</c:v>
                </c:pt>
                <c:pt idx="3433">
                  <c:v>0.9</c:v>
                </c:pt>
                <c:pt idx="3434">
                  <c:v>0.9</c:v>
                </c:pt>
                <c:pt idx="3435">
                  <c:v>0.9</c:v>
                </c:pt>
                <c:pt idx="3436">
                  <c:v>0.9</c:v>
                </c:pt>
                <c:pt idx="3437">
                  <c:v>0.9</c:v>
                </c:pt>
                <c:pt idx="3438">
                  <c:v>0.9</c:v>
                </c:pt>
                <c:pt idx="3439">
                  <c:v>0.9</c:v>
                </c:pt>
                <c:pt idx="3440">
                  <c:v>0.9</c:v>
                </c:pt>
                <c:pt idx="3441">
                  <c:v>0.9</c:v>
                </c:pt>
                <c:pt idx="3442">
                  <c:v>0.9</c:v>
                </c:pt>
                <c:pt idx="3443">
                  <c:v>0.9</c:v>
                </c:pt>
                <c:pt idx="3444">
                  <c:v>0.9</c:v>
                </c:pt>
                <c:pt idx="3445">
                  <c:v>0.9</c:v>
                </c:pt>
                <c:pt idx="3446">
                  <c:v>0.9</c:v>
                </c:pt>
                <c:pt idx="3447">
                  <c:v>0.9</c:v>
                </c:pt>
                <c:pt idx="3448">
                  <c:v>0.9</c:v>
                </c:pt>
                <c:pt idx="3449">
                  <c:v>0.9</c:v>
                </c:pt>
                <c:pt idx="3450">
                  <c:v>0.9</c:v>
                </c:pt>
                <c:pt idx="3451">
                  <c:v>0.9</c:v>
                </c:pt>
                <c:pt idx="3452">
                  <c:v>0.9</c:v>
                </c:pt>
                <c:pt idx="3453">
                  <c:v>0.9</c:v>
                </c:pt>
                <c:pt idx="3454">
                  <c:v>0.9</c:v>
                </c:pt>
                <c:pt idx="3455">
                  <c:v>0.9</c:v>
                </c:pt>
                <c:pt idx="3456">
                  <c:v>0.9</c:v>
                </c:pt>
                <c:pt idx="3457">
                  <c:v>0.9</c:v>
                </c:pt>
                <c:pt idx="3458">
                  <c:v>0.9</c:v>
                </c:pt>
                <c:pt idx="3459">
                  <c:v>0.9</c:v>
                </c:pt>
                <c:pt idx="3460">
                  <c:v>0.9</c:v>
                </c:pt>
                <c:pt idx="3461">
                  <c:v>0.9</c:v>
                </c:pt>
                <c:pt idx="3462">
                  <c:v>0.9</c:v>
                </c:pt>
                <c:pt idx="3463">
                  <c:v>0.9</c:v>
                </c:pt>
                <c:pt idx="3464">
                  <c:v>0.9</c:v>
                </c:pt>
                <c:pt idx="3465">
                  <c:v>0.9</c:v>
                </c:pt>
                <c:pt idx="3466">
                  <c:v>0.9</c:v>
                </c:pt>
                <c:pt idx="3467">
                  <c:v>0.9</c:v>
                </c:pt>
                <c:pt idx="3468">
                  <c:v>0.9</c:v>
                </c:pt>
                <c:pt idx="3469">
                  <c:v>0.9</c:v>
                </c:pt>
                <c:pt idx="3470">
                  <c:v>0.9</c:v>
                </c:pt>
                <c:pt idx="3471">
                  <c:v>0.9</c:v>
                </c:pt>
                <c:pt idx="3472">
                  <c:v>0.9</c:v>
                </c:pt>
                <c:pt idx="3473">
                  <c:v>0.9</c:v>
                </c:pt>
                <c:pt idx="3474">
                  <c:v>0.9</c:v>
                </c:pt>
                <c:pt idx="3475">
                  <c:v>0.9</c:v>
                </c:pt>
                <c:pt idx="3476">
                  <c:v>0.9</c:v>
                </c:pt>
                <c:pt idx="3477">
                  <c:v>0.9</c:v>
                </c:pt>
                <c:pt idx="3478">
                  <c:v>0.9</c:v>
                </c:pt>
                <c:pt idx="3479">
                  <c:v>0.9</c:v>
                </c:pt>
                <c:pt idx="3480">
                  <c:v>0.9</c:v>
                </c:pt>
                <c:pt idx="3481">
                  <c:v>0.9</c:v>
                </c:pt>
                <c:pt idx="3482">
                  <c:v>0.9</c:v>
                </c:pt>
                <c:pt idx="3483">
                  <c:v>0.9</c:v>
                </c:pt>
                <c:pt idx="3484">
                  <c:v>0.9</c:v>
                </c:pt>
                <c:pt idx="3485">
                  <c:v>0.9</c:v>
                </c:pt>
                <c:pt idx="3486">
                  <c:v>0.9</c:v>
                </c:pt>
                <c:pt idx="3487">
                  <c:v>0.9</c:v>
                </c:pt>
                <c:pt idx="3488">
                  <c:v>0.9</c:v>
                </c:pt>
                <c:pt idx="3489">
                  <c:v>0.9</c:v>
                </c:pt>
                <c:pt idx="3490">
                  <c:v>0.9</c:v>
                </c:pt>
                <c:pt idx="3491">
                  <c:v>0.9</c:v>
                </c:pt>
                <c:pt idx="3492">
                  <c:v>0.9</c:v>
                </c:pt>
                <c:pt idx="3493">
                  <c:v>0.9</c:v>
                </c:pt>
                <c:pt idx="3494">
                  <c:v>0.9</c:v>
                </c:pt>
                <c:pt idx="3495">
                  <c:v>0.9</c:v>
                </c:pt>
                <c:pt idx="3496">
                  <c:v>0.9</c:v>
                </c:pt>
                <c:pt idx="3497">
                  <c:v>0.9</c:v>
                </c:pt>
                <c:pt idx="3498">
                  <c:v>0.9</c:v>
                </c:pt>
                <c:pt idx="3499">
                  <c:v>0.9</c:v>
                </c:pt>
                <c:pt idx="3500">
                  <c:v>0.9</c:v>
                </c:pt>
                <c:pt idx="3501">
                  <c:v>0.9</c:v>
                </c:pt>
                <c:pt idx="3502">
                  <c:v>0.9</c:v>
                </c:pt>
                <c:pt idx="3503">
                  <c:v>0.9</c:v>
                </c:pt>
                <c:pt idx="3504">
                  <c:v>0.9</c:v>
                </c:pt>
                <c:pt idx="3505">
                  <c:v>0.9</c:v>
                </c:pt>
                <c:pt idx="3506">
                  <c:v>0.9</c:v>
                </c:pt>
                <c:pt idx="3507">
                  <c:v>0.9</c:v>
                </c:pt>
                <c:pt idx="3508">
                  <c:v>0.9</c:v>
                </c:pt>
                <c:pt idx="3509">
                  <c:v>0.9</c:v>
                </c:pt>
                <c:pt idx="3510">
                  <c:v>0.9</c:v>
                </c:pt>
                <c:pt idx="3511">
                  <c:v>0.9</c:v>
                </c:pt>
                <c:pt idx="3512">
                  <c:v>0.9</c:v>
                </c:pt>
                <c:pt idx="3513">
                  <c:v>0.9</c:v>
                </c:pt>
                <c:pt idx="3514">
                  <c:v>0.9</c:v>
                </c:pt>
                <c:pt idx="3515">
                  <c:v>0.9</c:v>
                </c:pt>
                <c:pt idx="3516">
                  <c:v>0.9</c:v>
                </c:pt>
                <c:pt idx="3517">
                  <c:v>0.9</c:v>
                </c:pt>
                <c:pt idx="3518">
                  <c:v>0.9</c:v>
                </c:pt>
                <c:pt idx="3519">
                  <c:v>0.9</c:v>
                </c:pt>
                <c:pt idx="3520">
                  <c:v>0.9</c:v>
                </c:pt>
                <c:pt idx="3521">
                  <c:v>0.9</c:v>
                </c:pt>
                <c:pt idx="3522">
                  <c:v>0.9</c:v>
                </c:pt>
                <c:pt idx="3523">
                  <c:v>0.9</c:v>
                </c:pt>
                <c:pt idx="3524">
                  <c:v>0.9</c:v>
                </c:pt>
                <c:pt idx="3525">
                  <c:v>0.9</c:v>
                </c:pt>
                <c:pt idx="3526">
                  <c:v>0.9</c:v>
                </c:pt>
                <c:pt idx="3527">
                  <c:v>0.9</c:v>
                </c:pt>
                <c:pt idx="3528">
                  <c:v>0.9</c:v>
                </c:pt>
                <c:pt idx="3529">
                  <c:v>0.9</c:v>
                </c:pt>
                <c:pt idx="3530">
                  <c:v>0.9</c:v>
                </c:pt>
                <c:pt idx="3531">
                  <c:v>0.9</c:v>
                </c:pt>
                <c:pt idx="3532">
                  <c:v>0.9</c:v>
                </c:pt>
                <c:pt idx="3533">
                  <c:v>0.9</c:v>
                </c:pt>
                <c:pt idx="3534">
                  <c:v>0.9</c:v>
                </c:pt>
                <c:pt idx="3535">
                  <c:v>0.9</c:v>
                </c:pt>
                <c:pt idx="3536">
                  <c:v>0.9</c:v>
                </c:pt>
                <c:pt idx="3537">
                  <c:v>0.9</c:v>
                </c:pt>
                <c:pt idx="3538">
                  <c:v>0.9</c:v>
                </c:pt>
                <c:pt idx="3539">
                  <c:v>0.9</c:v>
                </c:pt>
                <c:pt idx="3540">
                  <c:v>0.9</c:v>
                </c:pt>
                <c:pt idx="3541">
                  <c:v>0.9</c:v>
                </c:pt>
                <c:pt idx="3542">
                  <c:v>0.9</c:v>
                </c:pt>
                <c:pt idx="3543">
                  <c:v>0.9</c:v>
                </c:pt>
                <c:pt idx="3544">
                  <c:v>0.9</c:v>
                </c:pt>
                <c:pt idx="3545">
                  <c:v>0.9</c:v>
                </c:pt>
                <c:pt idx="3546">
                  <c:v>0.9</c:v>
                </c:pt>
                <c:pt idx="3547">
                  <c:v>0.9</c:v>
                </c:pt>
                <c:pt idx="3548">
                  <c:v>0.9</c:v>
                </c:pt>
                <c:pt idx="3549">
                  <c:v>0.9</c:v>
                </c:pt>
                <c:pt idx="3550">
                  <c:v>0.9</c:v>
                </c:pt>
                <c:pt idx="3551">
                  <c:v>0.9</c:v>
                </c:pt>
                <c:pt idx="3552">
                  <c:v>0.9</c:v>
                </c:pt>
                <c:pt idx="3553">
                  <c:v>0.9</c:v>
                </c:pt>
                <c:pt idx="3554">
                  <c:v>0.9</c:v>
                </c:pt>
                <c:pt idx="3555">
                  <c:v>0.9</c:v>
                </c:pt>
                <c:pt idx="3556">
                  <c:v>0.9</c:v>
                </c:pt>
                <c:pt idx="3557">
                  <c:v>0.9</c:v>
                </c:pt>
                <c:pt idx="3558">
                  <c:v>0.9</c:v>
                </c:pt>
                <c:pt idx="3559">
                  <c:v>0.9</c:v>
                </c:pt>
                <c:pt idx="3560">
                  <c:v>0.9</c:v>
                </c:pt>
                <c:pt idx="3561">
                  <c:v>0.9</c:v>
                </c:pt>
                <c:pt idx="3562">
                  <c:v>0.9</c:v>
                </c:pt>
                <c:pt idx="3563">
                  <c:v>0.9</c:v>
                </c:pt>
                <c:pt idx="3564">
                  <c:v>0.9</c:v>
                </c:pt>
                <c:pt idx="3565">
                  <c:v>0.9</c:v>
                </c:pt>
                <c:pt idx="3566">
                  <c:v>0.9</c:v>
                </c:pt>
                <c:pt idx="3567">
                  <c:v>0.9</c:v>
                </c:pt>
                <c:pt idx="3568">
                  <c:v>0.9</c:v>
                </c:pt>
                <c:pt idx="3569">
                  <c:v>0.9</c:v>
                </c:pt>
                <c:pt idx="3570">
                  <c:v>0.9</c:v>
                </c:pt>
                <c:pt idx="3571">
                  <c:v>0.9</c:v>
                </c:pt>
                <c:pt idx="3572">
                  <c:v>0.9</c:v>
                </c:pt>
                <c:pt idx="3573">
                  <c:v>0.9</c:v>
                </c:pt>
                <c:pt idx="3574">
                  <c:v>0.9</c:v>
                </c:pt>
                <c:pt idx="3575">
                  <c:v>0.9</c:v>
                </c:pt>
                <c:pt idx="3576">
                  <c:v>0.9</c:v>
                </c:pt>
                <c:pt idx="3577">
                  <c:v>0.9</c:v>
                </c:pt>
                <c:pt idx="3578">
                  <c:v>0.9</c:v>
                </c:pt>
                <c:pt idx="3579">
                  <c:v>0.9</c:v>
                </c:pt>
                <c:pt idx="3580">
                  <c:v>0.9</c:v>
                </c:pt>
                <c:pt idx="3581">
                  <c:v>0.9</c:v>
                </c:pt>
                <c:pt idx="3582">
                  <c:v>0.9</c:v>
                </c:pt>
                <c:pt idx="3583">
                  <c:v>0.9</c:v>
                </c:pt>
                <c:pt idx="3584">
                  <c:v>0.9</c:v>
                </c:pt>
                <c:pt idx="3585">
                  <c:v>0.9</c:v>
                </c:pt>
                <c:pt idx="3586">
                  <c:v>0.9</c:v>
                </c:pt>
                <c:pt idx="3587">
                  <c:v>0.9</c:v>
                </c:pt>
                <c:pt idx="3588">
                  <c:v>0.9</c:v>
                </c:pt>
                <c:pt idx="3589">
                  <c:v>0.9</c:v>
                </c:pt>
                <c:pt idx="3590">
                  <c:v>0.9</c:v>
                </c:pt>
                <c:pt idx="3591">
                  <c:v>0.9</c:v>
                </c:pt>
                <c:pt idx="3592">
                  <c:v>0.9</c:v>
                </c:pt>
                <c:pt idx="3593">
                  <c:v>0.9</c:v>
                </c:pt>
                <c:pt idx="3594">
                  <c:v>0.9</c:v>
                </c:pt>
                <c:pt idx="3595">
                  <c:v>0.9</c:v>
                </c:pt>
                <c:pt idx="3596">
                  <c:v>0.9</c:v>
                </c:pt>
                <c:pt idx="3597">
                  <c:v>0.9</c:v>
                </c:pt>
                <c:pt idx="3598">
                  <c:v>0.9</c:v>
                </c:pt>
                <c:pt idx="3599">
                  <c:v>0.9</c:v>
                </c:pt>
                <c:pt idx="3600">
                  <c:v>0.9</c:v>
                </c:pt>
                <c:pt idx="3601">
                  <c:v>0.9</c:v>
                </c:pt>
                <c:pt idx="3602">
                  <c:v>0.9</c:v>
                </c:pt>
                <c:pt idx="3603">
                  <c:v>0.9</c:v>
                </c:pt>
                <c:pt idx="3604">
                  <c:v>0.9</c:v>
                </c:pt>
                <c:pt idx="3605">
                  <c:v>0.9</c:v>
                </c:pt>
                <c:pt idx="3606">
                  <c:v>0.9</c:v>
                </c:pt>
                <c:pt idx="3607">
                  <c:v>0.9</c:v>
                </c:pt>
                <c:pt idx="3608">
                  <c:v>0.9</c:v>
                </c:pt>
                <c:pt idx="3609">
                  <c:v>0.9</c:v>
                </c:pt>
                <c:pt idx="3610">
                  <c:v>0.9</c:v>
                </c:pt>
                <c:pt idx="3611">
                  <c:v>0.9</c:v>
                </c:pt>
                <c:pt idx="3612">
                  <c:v>0.9</c:v>
                </c:pt>
                <c:pt idx="3613">
                  <c:v>0.9</c:v>
                </c:pt>
                <c:pt idx="3614">
                  <c:v>0.9</c:v>
                </c:pt>
                <c:pt idx="3615">
                  <c:v>0.9</c:v>
                </c:pt>
                <c:pt idx="3616">
                  <c:v>0.9</c:v>
                </c:pt>
                <c:pt idx="3617">
                  <c:v>0.9</c:v>
                </c:pt>
                <c:pt idx="3618">
                  <c:v>0.9</c:v>
                </c:pt>
                <c:pt idx="3619">
                  <c:v>0.9</c:v>
                </c:pt>
                <c:pt idx="3620">
                  <c:v>0.9</c:v>
                </c:pt>
                <c:pt idx="3621">
                  <c:v>0.9</c:v>
                </c:pt>
                <c:pt idx="3622">
                  <c:v>0.9</c:v>
                </c:pt>
                <c:pt idx="3623">
                  <c:v>0.9</c:v>
                </c:pt>
                <c:pt idx="3624">
                  <c:v>0.9</c:v>
                </c:pt>
                <c:pt idx="3625">
                  <c:v>0.9</c:v>
                </c:pt>
                <c:pt idx="3626">
                  <c:v>0.9</c:v>
                </c:pt>
                <c:pt idx="3627">
                  <c:v>0.9</c:v>
                </c:pt>
                <c:pt idx="3628">
                  <c:v>0.9</c:v>
                </c:pt>
                <c:pt idx="3629">
                  <c:v>0.9</c:v>
                </c:pt>
                <c:pt idx="3630">
                  <c:v>0.9</c:v>
                </c:pt>
                <c:pt idx="3631">
                  <c:v>0.9</c:v>
                </c:pt>
                <c:pt idx="3632">
                  <c:v>0.9</c:v>
                </c:pt>
                <c:pt idx="3633">
                  <c:v>0.9</c:v>
                </c:pt>
                <c:pt idx="3634">
                  <c:v>0.9</c:v>
                </c:pt>
                <c:pt idx="3635">
                  <c:v>0.9</c:v>
                </c:pt>
                <c:pt idx="3636">
                  <c:v>0.9</c:v>
                </c:pt>
                <c:pt idx="3637">
                  <c:v>0.9</c:v>
                </c:pt>
                <c:pt idx="3638">
                  <c:v>0.9</c:v>
                </c:pt>
                <c:pt idx="3639">
                  <c:v>0.9</c:v>
                </c:pt>
                <c:pt idx="3640">
                  <c:v>0.9</c:v>
                </c:pt>
                <c:pt idx="3641">
                  <c:v>0.9</c:v>
                </c:pt>
                <c:pt idx="3642">
                  <c:v>0.9</c:v>
                </c:pt>
                <c:pt idx="3643">
                  <c:v>0.9</c:v>
                </c:pt>
                <c:pt idx="3644">
                  <c:v>0.9</c:v>
                </c:pt>
                <c:pt idx="3645">
                  <c:v>0.9</c:v>
                </c:pt>
                <c:pt idx="3646">
                  <c:v>0.9</c:v>
                </c:pt>
                <c:pt idx="3647">
                  <c:v>0.9</c:v>
                </c:pt>
                <c:pt idx="3648">
                  <c:v>0.9</c:v>
                </c:pt>
                <c:pt idx="3649">
                  <c:v>0.9</c:v>
                </c:pt>
                <c:pt idx="3650">
                  <c:v>0.9</c:v>
                </c:pt>
                <c:pt idx="3651">
                  <c:v>0.9</c:v>
                </c:pt>
                <c:pt idx="3652">
                  <c:v>0.9</c:v>
                </c:pt>
                <c:pt idx="3653">
                  <c:v>0.9</c:v>
                </c:pt>
                <c:pt idx="3654">
                  <c:v>0.9</c:v>
                </c:pt>
                <c:pt idx="3655">
                  <c:v>0.9</c:v>
                </c:pt>
                <c:pt idx="3656">
                  <c:v>0.9</c:v>
                </c:pt>
                <c:pt idx="3657">
                  <c:v>0.9</c:v>
                </c:pt>
                <c:pt idx="3658">
                  <c:v>0.9</c:v>
                </c:pt>
                <c:pt idx="3659">
                  <c:v>0.9</c:v>
                </c:pt>
                <c:pt idx="3660">
                  <c:v>0.9</c:v>
                </c:pt>
                <c:pt idx="3661">
                  <c:v>0.9</c:v>
                </c:pt>
                <c:pt idx="3662">
                  <c:v>0.9</c:v>
                </c:pt>
                <c:pt idx="3663">
                  <c:v>0.9</c:v>
                </c:pt>
                <c:pt idx="3664">
                  <c:v>0.9</c:v>
                </c:pt>
                <c:pt idx="3665">
                  <c:v>0.9</c:v>
                </c:pt>
                <c:pt idx="3666">
                  <c:v>0.9</c:v>
                </c:pt>
                <c:pt idx="3667">
                  <c:v>0.9</c:v>
                </c:pt>
                <c:pt idx="3668">
                  <c:v>0.9</c:v>
                </c:pt>
                <c:pt idx="3669">
                  <c:v>0.9</c:v>
                </c:pt>
                <c:pt idx="3670">
                  <c:v>0.9</c:v>
                </c:pt>
                <c:pt idx="3671">
                  <c:v>0.9</c:v>
                </c:pt>
                <c:pt idx="3672">
                  <c:v>0.9</c:v>
                </c:pt>
                <c:pt idx="3673">
                  <c:v>0.9</c:v>
                </c:pt>
                <c:pt idx="3674">
                  <c:v>0.9</c:v>
                </c:pt>
                <c:pt idx="3675">
                  <c:v>0.9</c:v>
                </c:pt>
                <c:pt idx="3676">
                  <c:v>0.9</c:v>
                </c:pt>
                <c:pt idx="3677">
                  <c:v>0.9</c:v>
                </c:pt>
                <c:pt idx="3678">
                  <c:v>0.9</c:v>
                </c:pt>
                <c:pt idx="3679">
                  <c:v>0.9</c:v>
                </c:pt>
                <c:pt idx="3680">
                  <c:v>0.9</c:v>
                </c:pt>
                <c:pt idx="3681">
                  <c:v>0.9</c:v>
                </c:pt>
                <c:pt idx="3682">
                  <c:v>0.9</c:v>
                </c:pt>
                <c:pt idx="3683">
                  <c:v>0.9</c:v>
                </c:pt>
                <c:pt idx="3684">
                  <c:v>0.9</c:v>
                </c:pt>
                <c:pt idx="3685">
                  <c:v>0.9</c:v>
                </c:pt>
                <c:pt idx="3686">
                  <c:v>0.9</c:v>
                </c:pt>
                <c:pt idx="3687">
                  <c:v>0.9</c:v>
                </c:pt>
                <c:pt idx="3688">
                  <c:v>0.9</c:v>
                </c:pt>
                <c:pt idx="3689">
                  <c:v>0.9</c:v>
                </c:pt>
                <c:pt idx="3690">
                  <c:v>0.9</c:v>
                </c:pt>
                <c:pt idx="3691">
                  <c:v>0.9</c:v>
                </c:pt>
                <c:pt idx="3692">
                  <c:v>0.9</c:v>
                </c:pt>
                <c:pt idx="3693">
                  <c:v>0.9</c:v>
                </c:pt>
                <c:pt idx="3694">
                  <c:v>0.9</c:v>
                </c:pt>
                <c:pt idx="3695">
                  <c:v>0.9</c:v>
                </c:pt>
                <c:pt idx="3696">
                  <c:v>0.9</c:v>
                </c:pt>
                <c:pt idx="3697">
                  <c:v>0.9</c:v>
                </c:pt>
                <c:pt idx="3698">
                  <c:v>0.9</c:v>
                </c:pt>
                <c:pt idx="3699">
                  <c:v>0.9</c:v>
                </c:pt>
                <c:pt idx="3700">
                  <c:v>0.9</c:v>
                </c:pt>
                <c:pt idx="3701">
                  <c:v>0.9</c:v>
                </c:pt>
                <c:pt idx="3702">
                  <c:v>0.9</c:v>
                </c:pt>
                <c:pt idx="3703">
                  <c:v>0.9</c:v>
                </c:pt>
                <c:pt idx="3704">
                  <c:v>0.9</c:v>
                </c:pt>
                <c:pt idx="3705">
                  <c:v>0.9</c:v>
                </c:pt>
                <c:pt idx="3706">
                  <c:v>0.9</c:v>
                </c:pt>
                <c:pt idx="3707">
                  <c:v>0.9</c:v>
                </c:pt>
                <c:pt idx="3708">
                  <c:v>0.9</c:v>
                </c:pt>
                <c:pt idx="3709">
                  <c:v>0.9</c:v>
                </c:pt>
                <c:pt idx="3710">
                  <c:v>0.9</c:v>
                </c:pt>
                <c:pt idx="3711">
                  <c:v>0.9</c:v>
                </c:pt>
                <c:pt idx="3712">
                  <c:v>0.9</c:v>
                </c:pt>
                <c:pt idx="3713">
                  <c:v>0.9</c:v>
                </c:pt>
                <c:pt idx="3714">
                  <c:v>0.9</c:v>
                </c:pt>
                <c:pt idx="3715">
                  <c:v>0.9</c:v>
                </c:pt>
                <c:pt idx="3716">
                  <c:v>0.9</c:v>
                </c:pt>
                <c:pt idx="3717">
                  <c:v>0.9</c:v>
                </c:pt>
                <c:pt idx="3718">
                  <c:v>0.9</c:v>
                </c:pt>
                <c:pt idx="3719">
                  <c:v>0.9</c:v>
                </c:pt>
                <c:pt idx="3720">
                  <c:v>0.9</c:v>
                </c:pt>
                <c:pt idx="3721">
                  <c:v>0.9</c:v>
                </c:pt>
                <c:pt idx="3722">
                  <c:v>0.9</c:v>
                </c:pt>
                <c:pt idx="3723">
                  <c:v>0.9</c:v>
                </c:pt>
                <c:pt idx="3724">
                  <c:v>0.9</c:v>
                </c:pt>
                <c:pt idx="3725">
                  <c:v>0.9</c:v>
                </c:pt>
                <c:pt idx="3726">
                  <c:v>0.9</c:v>
                </c:pt>
                <c:pt idx="3727">
                  <c:v>0.9</c:v>
                </c:pt>
                <c:pt idx="3728">
                  <c:v>0.9</c:v>
                </c:pt>
                <c:pt idx="3729">
                  <c:v>0.9</c:v>
                </c:pt>
                <c:pt idx="3730">
                  <c:v>0.9</c:v>
                </c:pt>
                <c:pt idx="3731">
                  <c:v>0.9</c:v>
                </c:pt>
                <c:pt idx="3732">
                  <c:v>0.9</c:v>
                </c:pt>
                <c:pt idx="3733">
                  <c:v>0.9</c:v>
                </c:pt>
                <c:pt idx="3734">
                  <c:v>0.9</c:v>
                </c:pt>
                <c:pt idx="3735">
                  <c:v>0.9</c:v>
                </c:pt>
                <c:pt idx="3736">
                  <c:v>0.9</c:v>
                </c:pt>
                <c:pt idx="3737">
                  <c:v>0.9</c:v>
                </c:pt>
                <c:pt idx="3738">
                  <c:v>0.9</c:v>
                </c:pt>
                <c:pt idx="3739">
                  <c:v>0.9</c:v>
                </c:pt>
                <c:pt idx="3740">
                  <c:v>0.9</c:v>
                </c:pt>
                <c:pt idx="3741">
                  <c:v>0.9</c:v>
                </c:pt>
                <c:pt idx="3742">
                  <c:v>0.9</c:v>
                </c:pt>
                <c:pt idx="3743">
                  <c:v>0.9</c:v>
                </c:pt>
                <c:pt idx="3744">
                  <c:v>0.9</c:v>
                </c:pt>
                <c:pt idx="3745">
                  <c:v>0.9</c:v>
                </c:pt>
                <c:pt idx="3746">
                  <c:v>0.9</c:v>
                </c:pt>
                <c:pt idx="3747">
                  <c:v>0.9</c:v>
                </c:pt>
                <c:pt idx="3748">
                  <c:v>0.9</c:v>
                </c:pt>
                <c:pt idx="3749">
                  <c:v>0.9</c:v>
                </c:pt>
                <c:pt idx="3750">
                  <c:v>0.9</c:v>
                </c:pt>
                <c:pt idx="3751">
                  <c:v>0.9</c:v>
                </c:pt>
                <c:pt idx="3752">
                  <c:v>0.9</c:v>
                </c:pt>
                <c:pt idx="3753">
                  <c:v>0.9</c:v>
                </c:pt>
                <c:pt idx="3754">
                  <c:v>0.9</c:v>
                </c:pt>
                <c:pt idx="3755">
                  <c:v>0.9</c:v>
                </c:pt>
                <c:pt idx="3756">
                  <c:v>0.9</c:v>
                </c:pt>
                <c:pt idx="3757">
                  <c:v>0.9</c:v>
                </c:pt>
                <c:pt idx="3758">
                  <c:v>0.9</c:v>
                </c:pt>
                <c:pt idx="3759">
                  <c:v>0.9</c:v>
                </c:pt>
                <c:pt idx="3760">
                  <c:v>0.9</c:v>
                </c:pt>
                <c:pt idx="3761">
                  <c:v>0.9</c:v>
                </c:pt>
                <c:pt idx="3762">
                  <c:v>0.9</c:v>
                </c:pt>
                <c:pt idx="3763">
                  <c:v>0.9</c:v>
                </c:pt>
                <c:pt idx="3764">
                  <c:v>0.9</c:v>
                </c:pt>
                <c:pt idx="3765">
                  <c:v>0.9</c:v>
                </c:pt>
                <c:pt idx="3766">
                  <c:v>0.9</c:v>
                </c:pt>
                <c:pt idx="3767">
                  <c:v>0.9</c:v>
                </c:pt>
                <c:pt idx="3768">
                  <c:v>0.9</c:v>
                </c:pt>
                <c:pt idx="3769">
                  <c:v>0.9</c:v>
                </c:pt>
                <c:pt idx="3770">
                  <c:v>0.9</c:v>
                </c:pt>
                <c:pt idx="3771">
                  <c:v>0.9</c:v>
                </c:pt>
                <c:pt idx="3772">
                  <c:v>0.9</c:v>
                </c:pt>
                <c:pt idx="3773">
                  <c:v>0.9</c:v>
                </c:pt>
                <c:pt idx="3774">
                  <c:v>0.9</c:v>
                </c:pt>
                <c:pt idx="3775">
                  <c:v>0.9</c:v>
                </c:pt>
                <c:pt idx="3776">
                  <c:v>0.9</c:v>
                </c:pt>
                <c:pt idx="3777">
                  <c:v>0.9</c:v>
                </c:pt>
                <c:pt idx="3778">
                  <c:v>0.9</c:v>
                </c:pt>
                <c:pt idx="3779">
                  <c:v>0.9</c:v>
                </c:pt>
                <c:pt idx="3780">
                  <c:v>0.9</c:v>
                </c:pt>
                <c:pt idx="3781">
                  <c:v>0.9</c:v>
                </c:pt>
                <c:pt idx="3782">
                  <c:v>0.9</c:v>
                </c:pt>
                <c:pt idx="3783">
                  <c:v>0.9</c:v>
                </c:pt>
                <c:pt idx="3784">
                  <c:v>0.9</c:v>
                </c:pt>
                <c:pt idx="3785">
                  <c:v>0.9</c:v>
                </c:pt>
                <c:pt idx="3786">
                  <c:v>0.9</c:v>
                </c:pt>
                <c:pt idx="3787">
                  <c:v>0.9</c:v>
                </c:pt>
                <c:pt idx="3788">
                  <c:v>0.9</c:v>
                </c:pt>
                <c:pt idx="3789">
                  <c:v>0.9</c:v>
                </c:pt>
                <c:pt idx="3790">
                  <c:v>0.9</c:v>
                </c:pt>
                <c:pt idx="3791">
                  <c:v>0.9</c:v>
                </c:pt>
                <c:pt idx="3792">
                  <c:v>0.9</c:v>
                </c:pt>
                <c:pt idx="3793">
                  <c:v>0.9</c:v>
                </c:pt>
                <c:pt idx="3794">
                  <c:v>0.9</c:v>
                </c:pt>
                <c:pt idx="3795">
                  <c:v>0.9</c:v>
                </c:pt>
                <c:pt idx="3796">
                  <c:v>0.9</c:v>
                </c:pt>
                <c:pt idx="3797">
                  <c:v>0.9</c:v>
                </c:pt>
                <c:pt idx="3798">
                  <c:v>0.9</c:v>
                </c:pt>
                <c:pt idx="3799">
                  <c:v>0.9</c:v>
                </c:pt>
                <c:pt idx="3800">
                  <c:v>0.9</c:v>
                </c:pt>
                <c:pt idx="3801">
                  <c:v>0.9</c:v>
                </c:pt>
                <c:pt idx="3802">
                  <c:v>0.9</c:v>
                </c:pt>
                <c:pt idx="3803">
                  <c:v>0.9</c:v>
                </c:pt>
                <c:pt idx="3804">
                  <c:v>0.9</c:v>
                </c:pt>
                <c:pt idx="3805">
                  <c:v>0.9</c:v>
                </c:pt>
                <c:pt idx="3806">
                  <c:v>0.9</c:v>
                </c:pt>
                <c:pt idx="3807">
                  <c:v>0.9</c:v>
                </c:pt>
                <c:pt idx="3808">
                  <c:v>0.9</c:v>
                </c:pt>
                <c:pt idx="3809">
                  <c:v>0.9</c:v>
                </c:pt>
                <c:pt idx="3810">
                  <c:v>0.9</c:v>
                </c:pt>
                <c:pt idx="3811">
                  <c:v>0.9</c:v>
                </c:pt>
                <c:pt idx="3812">
                  <c:v>0.9</c:v>
                </c:pt>
                <c:pt idx="3813">
                  <c:v>0.9</c:v>
                </c:pt>
                <c:pt idx="3814">
                  <c:v>0.9</c:v>
                </c:pt>
                <c:pt idx="3815">
                  <c:v>0.9</c:v>
                </c:pt>
                <c:pt idx="3816">
                  <c:v>0.9</c:v>
                </c:pt>
                <c:pt idx="3817">
                  <c:v>0.9</c:v>
                </c:pt>
                <c:pt idx="3818">
                  <c:v>0.9</c:v>
                </c:pt>
                <c:pt idx="3819">
                  <c:v>0.9</c:v>
                </c:pt>
                <c:pt idx="3820">
                  <c:v>0.9</c:v>
                </c:pt>
                <c:pt idx="3821">
                  <c:v>0.9</c:v>
                </c:pt>
                <c:pt idx="3822">
                  <c:v>0.9</c:v>
                </c:pt>
                <c:pt idx="3823">
                  <c:v>0.9</c:v>
                </c:pt>
                <c:pt idx="3824">
                  <c:v>0.9</c:v>
                </c:pt>
                <c:pt idx="3825">
                  <c:v>0.9</c:v>
                </c:pt>
                <c:pt idx="3826">
                  <c:v>0.9</c:v>
                </c:pt>
                <c:pt idx="3827">
                  <c:v>0.9</c:v>
                </c:pt>
                <c:pt idx="3828">
                  <c:v>0.9</c:v>
                </c:pt>
                <c:pt idx="3829">
                  <c:v>0.9</c:v>
                </c:pt>
                <c:pt idx="3830">
                  <c:v>0.9</c:v>
                </c:pt>
                <c:pt idx="3831">
                  <c:v>0.9</c:v>
                </c:pt>
                <c:pt idx="3832">
                  <c:v>0.9</c:v>
                </c:pt>
                <c:pt idx="3833">
                  <c:v>0.9</c:v>
                </c:pt>
                <c:pt idx="3834">
                  <c:v>0.9</c:v>
                </c:pt>
                <c:pt idx="3835">
                  <c:v>0.9</c:v>
                </c:pt>
                <c:pt idx="3836">
                  <c:v>0.9</c:v>
                </c:pt>
                <c:pt idx="3837">
                  <c:v>0.9</c:v>
                </c:pt>
                <c:pt idx="3838">
                  <c:v>0.9</c:v>
                </c:pt>
                <c:pt idx="3839">
                  <c:v>0.9</c:v>
                </c:pt>
                <c:pt idx="3840">
                  <c:v>0.9</c:v>
                </c:pt>
                <c:pt idx="3841">
                  <c:v>0.9</c:v>
                </c:pt>
                <c:pt idx="3842">
                  <c:v>0.9</c:v>
                </c:pt>
                <c:pt idx="3843">
                  <c:v>0.9</c:v>
                </c:pt>
                <c:pt idx="3844">
                  <c:v>0.9</c:v>
                </c:pt>
                <c:pt idx="3845">
                  <c:v>0.9</c:v>
                </c:pt>
                <c:pt idx="3846">
                  <c:v>0.9</c:v>
                </c:pt>
                <c:pt idx="3847">
                  <c:v>0.9</c:v>
                </c:pt>
                <c:pt idx="3848">
                  <c:v>0.9</c:v>
                </c:pt>
                <c:pt idx="3849">
                  <c:v>0.9</c:v>
                </c:pt>
                <c:pt idx="3850">
                  <c:v>0.9</c:v>
                </c:pt>
                <c:pt idx="3851">
                  <c:v>0.9</c:v>
                </c:pt>
                <c:pt idx="3852">
                  <c:v>0.9</c:v>
                </c:pt>
                <c:pt idx="3853">
                  <c:v>0.9</c:v>
                </c:pt>
                <c:pt idx="3854">
                  <c:v>0.9</c:v>
                </c:pt>
                <c:pt idx="3855">
                  <c:v>0.9</c:v>
                </c:pt>
                <c:pt idx="3856">
                  <c:v>0.9</c:v>
                </c:pt>
                <c:pt idx="3857">
                  <c:v>0.9</c:v>
                </c:pt>
                <c:pt idx="3858">
                  <c:v>0.9</c:v>
                </c:pt>
                <c:pt idx="3859">
                  <c:v>0.9</c:v>
                </c:pt>
                <c:pt idx="3860">
                  <c:v>0.9</c:v>
                </c:pt>
                <c:pt idx="3861">
                  <c:v>0.9</c:v>
                </c:pt>
                <c:pt idx="3862">
                  <c:v>0.9</c:v>
                </c:pt>
                <c:pt idx="3863">
                  <c:v>0.9</c:v>
                </c:pt>
                <c:pt idx="3864">
                  <c:v>0.9</c:v>
                </c:pt>
                <c:pt idx="3865">
                  <c:v>0.9</c:v>
                </c:pt>
                <c:pt idx="3866">
                  <c:v>0.9</c:v>
                </c:pt>
                <c:pt idx="3867">
                  <c:v>0.9</c:v>
                </c:pt>
                <c:pt idx="3868">
                  <c:v>0.9</c:v>
                </c:pt>
                <c:pt idx="3869">
                  <c:v>0.9</c:v>
                </c:pt>
                <c:pt idx="3870">
                  <c:v>0.9</c:v>
                </c:pt>
                <c:pt idx="3871">
                  <c:v>0.9</c:v>
                </c:pt>
                <c:pt idx="3872">
                  <c:v>0.9</c:v>
                </c:pt>
                <c:pt idx="3873">
                  <c:v>0.9</c:v>
                </c:pt>
                <c:pt idx="3874">
                  <c:v>0.9</c:v>
                </c:pt>
                <c:pt idx="3875">
                  <c:v>0.9</c:v>
                </c:pt>
                <c:pt idx="3876">
                  <c:v>0.9</c:v>
                </c:pt>
                <c:pt idx="3877">
                  <c:v>0.9</c:v>
                </c:pt>
                <c:pt idx="3878">
                  <c:v>0.9</c:v>
                </c:pt>
                <c:pt idx="3879">
                  <c:v>0.9</c:v>
                </c:pt>
                <c:pt idx="3880">
                  <c:v>0.9</c:v>
                </c:pt>
                <c:pt idx="3881">
                  <c:v>0.9</c:v>
                </c:pt>
                <c:pt idx="3882">
                  <c:v>0.9</c:v>
                </c:pt>
                <c:pt idx="3883">
                  <c:v>0.9</c:v>
                </c:pt>
                <c:pt idx="3884">
                  <c:v>0.9</c:v>
                </c:pt>
                <c:pt idx="3885">
                  <c:v>0.9</c:v>
                </c:pt>
                <c:pt idx="3886">
                  <c:v>0.9</c:v>
                </c:pt>
                <c:pt idx="3887">
                  <c:v>0.9</c:v>
                </c:pt>
                <c:pt idx="3888">
                  <c:v>0.9</c:v>
                </c:pt>
                <c:pt idx="3889">
                  <c:v>0.9</c:v>
                </c:pt>
                <c:pt idx="3890">
                  <c:v>0.9</c:v>
                </c:pt>
                <c:pt idx="3891">
                  <c:v>0.9</c:v>
                </c:pt>
                <c:pt idx="3892">
                  <c:v>0.9</c:v>
                </c:pt>
                <c:pt idx="3893">
                  <c:v>0.9</c:v>
                </c:pt>
                <c:pt idx="3894">
                  <c:v>0.9</c:v>
                </c:pt>
                <c:pt idx="3895">
                  <c:v>0.9</c:v>
                </c:pt>
                <c:pt idx="3896">
                  <c:v>0.9</c:v>
                </c:pt>
                <c:pt idx="3897">
                  <c:v>0.9</c:v>
                </c:pt>
                <c:pt idx="3898">
                  <c:v>0.9</c:v>
                </c:pt>
                <c:pt idx="3899">
                  <c:v>0.9</c:v>
                </c:pt>
                <c:pt idx="3900">
                  <c:v>0.9</c:v>
                </c:pt>
                <c:pt idx="3901">
                  <c:v>0.9</c:v>
                </c:pt>
                <c:pt idx="3902">
                  <c:v>0.9</c:v>
                </c:pt>
                <c:pt idx="3903">
                  <c:v>0.9</c:v>
                </c:pt>
                <c:pt idx="3904">
                  <c:v>0.9</c:v>
                </c:pt>
                <c:pt idx="3905">
                  <c:v>0.9</c:v>
                </c:pt>
                <c:pt idx="3906">
                  <c:v>0.9</c:v>
                </c:pt>
                <c:pt idx="3907">
                  <c:v>0.9</c:v>
                </c:pt>
                <c:pt idx="3908">
                  <c:v>0.9</c:v>
                </c:pt>
                <c:pt idx="3909">
                  <c:v>0.9</c:v>
                </c:pt>
                <c:pt idx="3910">
                  <c:v>0.9</c:v>
                </c:pt>
                <c:pt idx="3911">
                  <c:v>0.9</c:v>
                </c:pt>
                <c:pt idx="3912">
                  <c:v>0.9</c:v>
                </c:pt>
                <c:pt idx="3913">
                  <c:v>0.9</c:v>
                </c:pt>
                <c:pt idx="3914">
                  <c:v>0.9</c:v>
                </c:pt>
                <c:pt idx="3915">
                  <c:v>0.9</c:v>
                </c:pt>
                <c:pt idx="3916">
                  <c:v>0.9</c:v>
                </c:pt>
                <c:pt idx="3917">
                  <c:v>0.9</c:v>
                </c:pt>
                <c:pt idx="3918">
                  <c:v>0.9</c:v>
                </c:pt>
                <c:pt idx="3919">
                  <c:v>0.9</c:v>
                </c:pt>
                <c:pt idx="3920">
                  <c:v>0.9</c:v>
                </c:pt>
                <c:pt idx="3921">
                  <c:v>0.9</c:v>
                </c:pt>
                <c:pt idx="3922">
                  <c:v>0.9</c:v>
                </c:pt>
                <c:pt idx="3923">
                  <c:v>0.9</c:v>
                </c:pt>
                <c:pt idx="3924">
                  <c:v>0.9</c:v>
                </c:pt>
                <c:pt idx="3925">
                  <c:v>0.9</c:v>
                </c:pt>
                <c:pt idx="3926">
                  <c:v>0.9</c:v>
                </c:pt>
                <c:pt idx="3927">
                  <c:v>0.9</c:v>
                </c:pt>
                <c:pt idx="3928">
                  <c:v>0.9</c:v>
                </c:pt>
                <c:pt idx="3929">
                  <c:v>0.9</c:v>
                </c:pt>
                <c:pt idx="3930">
                  <c:v>0.9</c:v>
                </c:pt>
                <c:pt idx="3931">
                  <c:v>0.9</c:v>
                </c:pt>
                <c:pt idx="3932">
                  <c:v>0.9</c:v>
                </c:pt>
                <c:pt idx="3933">
                  <c:v>0.9</c:v>
                </c:pt>
                <c:pt idx="3934">
                  <c:v>0.9</c:v>
                </c:pt>
                <c:pt idx="3935">
                  <c:v>0.9</c:v>
                </c:pt>
                <c:pt idx="3936">
                  <c:v>0.9</c:v>
                </c:pt>
                <c:pt idx="3937">
                  <c:v>0.9</c:v>
                </c:pt>
                <c:pt idx="3938">
                  <c:v>0.9</c:v>
                </c:pt>
                <c:pt idx="3939">
                  <c:v>0.9</c:v>
                </c:pt>
                <c:pt idx="3940">
                  <c:v>0.9</c:v>
                </c:pt>
                <c:pt idx="3941">
                  <c:v>0.9</c:v>
                </c:pt>
                <c:pt idx="3942">
                  <c:v>0.9</c:v>
                </c:pt>
                <c:pt idx="3943">
                  <c:v>0.9</c:v>
                </c:pt>
                <c:pt idx="3944">
                  <c:v>0.9</c:v>
                </c:pt>
                <c:pt idx="3945">
                  <c:v>0.9</c:v>
                </c:pt>
                <c:pt idx="3946">
                  <c:v>0.9</c:v>
                </c:pt>
                <c:pt idx="3947">
                  <c:v>0.9</c:v>
                </c:pt>
                <c:pt idx="3948">
                  <c:v>0.9</c:v>
                </c:pt>
                <c:pt idx="3949">
                  <c:v>0.9</c:v>
                </c:pt>
                <c:pt idx="3950">
                  <c:v>0.9</c:v>
                </c:pt>
                <c:pt idx="3951">
                  <c:v>0.9</c:v>
                </c:pt>
                <c:pt idx="3952">
                  <c:v>0.9</c:v>
                </c:pt>
                <c:pt idx="3953">
                  <c:v>0.9</c:v>
                </c:pt>
                <c:pt idx="3954">
                  <c:v>0.9</c:v>
                </c:pt>
                <c:pt idx="3955">
                  <c:v>0.9</c:v>
                </c:pt>
                <c:pt idx="3956">
                  <c:v>0.9</c:v>
                </c:pt>
                <c:pt idx="3957">
                  <c:v>0.9</c:v>
                </c:pt>
                <c:pt idx="3958">
                  <c:v>0.9</c:v>
                </c:pt>
                <c:pt idx="3959">
                  <c:v>0.9</c:v>
                </c:pt>
                <c:pt idx="3960">
                  <c:v>0.9</c:v>
                </c:pt>
                <c:pt idx="3961">
                  <c:v>0.9</c:v>
                </c:pt>
                <c:pt idx="3962">
                  <c:v>0.9</c:v>
                </c:pt>
                <c:pt idx="3963">
                  <c:v>0.9</c:v>
                </c:pt>
                <c:pt idx="3964">
                  <c:v>0.9</c:v>
                </c:pt>
                <c:pt idx="3965">
                  <c:v>0.9</c:v>
                </c:pt>
                <c:pt idx="3966">
                  <c:v>0.9</c:v>
                </c:pt>
                <c:pt idx="3967">
                  <c:v>0.9</c:v>
                </c:pt>
                <c:pt idx="3968">
                  <c:v>0.9</c:v>
                </c:pt>
                <c:pt idx="3969">
                  <c:v>0.9</c:v>
                </c:pt>
                <c:pt idx="3970">
                  <c:v>0.9</c:v>
                </c:pt>
                <c:pt idx="3971">
                  <c:v>0.9</c:v>
                </c:pt>
                <c:pt idx="3972">
                  <c:v>0.9</c:v>
                </c:pt>
                <c:pt idx="3973">
                  <c:v>0.9</c:v>
                </c:pt>
                <c:pt idx="3974">
                  <c:v>0.9</c:v>
                </c:pt>
                <c:pt idx="3975">
                  <c:v>0.9</c:v>
                </c:pt>
                <c:pt idx="3976">
                  <c:v>0.9</c:v>
                </c:pt>
                <c:pt idx="3977">
                  <c:v>0.9</c:v>
                </c:pt>
                <c:pt idx="3978">
                  <c:v>0.9</c:v>
                </c:pt>
                <c:pt idx="3979">
                  <c:v>0.9</c:v>
                </c:pt>
                <c:pt idx="3980">
                  <c:v>0.9</c:v>
                </c:pt>
                <c:pt idx="3981">
                  <c:v>0.9</c:v>
                </c:pt>
                <c:pt idx="3982">
                  <c:v>0.9</c:v>
                </c:pt>
                <c:pt idx="3983">
                  <c:v>0.9</c:v>
                </c:pt>
                <c:pt idx="3984">
                  <c:v>0.9</c:v>
                </c:pt>
                <c:pt idx="3985">
                  <c:v>0.9</c:v>
                </c:pt>
                <c:pt idx="3986">
                  <c:v>0.9</c:v>
                </c:pt>
                <c:pt idx="3987">
                  <c:v>0.9</c:v>
                </c:pt>
                <c:pt idx="3988">
                  <c:v>0.9</c:v>
                </c:pt>
                <c:pt idx="3989">
                  <c:v>0.9</c:v>
                </c:pt>
                <c:pt idx="3990">
                  <c:v>0.9</c:v>
                </c:pt>
                <c:pt idx="3991">
                  <c:v>0.9</c:v>
                </c:pt>
                <c:pt idx="3992">
                  <c:v>0.9</c:v>
                </c:pt>
                <c:pt idx="3993">
                  <c:v>0.9</c:v>
                </c:pt>
                <c:pt idx="3994">
                  <c:v>0.9</c:v>
                </c:pt>
                <c:pt idx="3995">
                  <c:v>0.9</c:v>
                </c:pt>
                <c:pt idx="3996">
                  <c:v>0.9</c:v>
                </c:pt>
                <c:pt idx="3997">
                  <c:v>0.9</c:v>
                </c:pt>
                <c:pt idx="3998">
                  <c:v>0.9</c:v>
                </c:pt>
                <c:pt idx="3999">
                  <c:v>0.9</c:v>
                </c:pt>
                <c:pt idx="4000">
                  <c:v>0.9</c:v>
                </c:pt>
                <c:pt idx="4001">
                  <c:v>0.9</c:v>
                </c:pt>
                <c:pt idx="4002">
                  <c:v>0.9</c:v>
                </c:pt>
                <c:pt idx="4003">
                  <c:v>0.9</c:v>
                </c:pt>
                <c:pt idx="4004">
                  <c:v>0.9</c:v>
                </c:pt>
                <c:pt idx="4005">
                  <c:v>0.9</c:v>
                </c:pt>
                <c:pt idx="4006">
                  <c:v>0.9</c:v>
                </c:pt>
                <c:pt idx="4007">
                  <c:v>0.9</c:v>
                </c:pt>
                <c:pt idx="4008">
                  <c:v>0.9</c:v>
                </c:pt>
                <c:pt idx="4009">
                  <c:v>0.9</c:v>
                </c:pt>
                <c:pt idx="4010">
                  <c:v>0.9</c:v>
                </c:pt>
                <c:pt idx="4011">
                  <c:v>0.9</c:v>
                </c:pt>
                <c:pt idx="4012">
                  <c:v>0.9</c:v>
                </c:pt>
                <c:pt idx="4013">
                  <c:v>0.9</c:v>
                </c:pt>
                <c:pt idx="4014">
                  <c:v>0.9</c:v>
                </c:pt>
                <c:pt idx="4015">
                  <c:v>0.9</c:v>
                </c:pt>
                <c:pt idx="4016">
                  <c:v>0.9</c:v>
                </c:pt>
                <c:pt idx="4017">
                  <c:v>0.9</c:v>
                </c:pt>
                <c:pt idx="4018">
                  <c:v>0.9</c:v>
                </c:pt>
                <c:pt idx="4019">
                  <c:v>0.9</c:v>
                </c:pt>
                <c:pt idx="4020">
                  <c:v>0.9</c:v>
                </c:pt>
                <c:pt idx="4021">
                  <c:v>0.9</c:v>
                </c:pt>
                <c:pt idx="4022">
                  <c:v>0.9</c:v>
                </c:pt>
                <c:pt idx="4023">
                  <c:v>0.9</c:v>
                </c:pt>
                <c:pt idx="4024">
                  <c:v>0.9</c:v>
                </c:pt>
                <c:pt idx="4025">
                  <c:v>0.9</c:v>
                </c:pt>
                <c:pt idx="4026">
                  <c:v>0.9</c:v>
                </c:pt>
                <c:pt idx="4027">
                  <c:v>0.9</c:v>
                </c:pt>
                <c:pt idx="4028">
                  <c:v>0.9</c:v>
                </c:pt>
                <c:pt idx="4029">
                  <c:v>0.9</c:v>
                </c:pt>
                <c:pt idx="4030">
                  <c:v>0.9</c:v>
                </c:pt>
                <c:pt idx="4031">
                  <c:v>0.9</c:v>
                </c:pt>
                <c:pt idx="4032">
                  <c:v>0.9</c:v>
                </c:pt>
                <c:pt idx="4033">
                  <c:v>0.9</c:v>
                </c:pt>
                <c:pt idx="4034">
                  <c:v>0.9</c:v>
                </c:pt>
                <c:pt idx="4035">
                  <c:v>0.9</c:v>
                </c:pt>
                <c:pt idx="4036">
                  <c:v>0.9</c:v>
                </c:pt>
                <c:pt idx="4037">
                  <c:v>0.9</c:v>
                </c:pt>
                <c:pt idx="4038">
                  <c:v>0.9</c:v>
                </c:pt>
                <c:pt idx="4039">
                  <c:v>0.9</c:v>
                </c:pt>
                <c:pt idx="4040">
                  <c:v>0.9</c:v>
                </c:pt>
                <c:pt idx="4041">
                  <c:v>0.9</c:v>
                </c:pt>
                <c:pt idx="4042">
                  <c:v>0.9</c:v>
                </c:pt>
                <c:pt idx="4043">
                  <c:v>0.9</c:v>
                </c:pt>
                <c:pt idx="4044">
                  <c:v>0.9</c:v>
                </c:pt>
                <c:pt idx="4045">
                  <c:v>0.9</c:v>
                </c:pt>
                <c:pt idx="4046">
                  <c:v>0.9</c:v>
                </c:pt>
                <c:pt idx="4047">
                  <c:v>0.9</c:v>
                </c:pt>
                <c:pt idx="4048">
                  <c:v>0.9</c:v>
                </c:pt>
                <c:pt idx="4049">
                  <c:v>0.9</c:v>
                </c:pt>
                <c:pt idx="4050">
                  <c:v>0.9</c:v>
                </c:pt>
                <c:pt idx="4051">
                  <c:v>0.9</c:v>
                </c:pt>
                <c:pt idx="4052">
                  <c:v>0.9</c:v>
                </c:pt>
                <c:pt idx="4053">
                  <c:v>0.9</c:v>
                </c:pt>
                <c:pt idx="4054">
                  <c:v>0.9</c:v>
                </c:pt>
                <c:pt idx="4055">
                  <c:v>0.9</c:v>
                </c:pt>
                <c:pt idx="4056">
                  <c:v>0.9</c:v>
                </c:pt>
                <c:pt idx="4057">
                  <c:v>0.9</c:v>
                </c:pt>
                <c:pt idx="4058">
                  <c:v>0.9</c:v>
                </c:pt>
                <c:pt idx="4059">
                  <c:v>0.9</c:v>
                </c:pt>
                <c:pt idx="4060">
                  <c:v>0.9</c:v>
                </c:pt>
                <c:pt idx="4061">
                  <c:v>0.9</c:v>
                </c:pt>
                <c:pt idx="4062">
                  <c:v>0.9</c:v>
                </c:pt>
                <c:pt idx="4063">
                  <c:v>0.9</c:v>
                </c:pt>
                <c:pt idx="4064">
                  <c:v>0.9</c:v>
                </c:pt>
                <c:pt idx="4065">
                  <c:v>0.9</c:v>
                </c:pt>
                <c:pt idx="4066">
                  <c:v>0.9</c:v>
                </c:pt>
                <c:pt idx="4067">
                  <c:v>0.9</c:v>
                </c:pt>
                <c:pt idx="4068">
                  <c:v>0.9</c:v>
                </c:pt>
                <c:pt idx="4069">
                  <c:v>0.9</c:v>
                </c:pt>
                <c:pt idx="4070">
                  <c:v>0.9</c:v>
                </c:pt>
                <c:pt idx="4071">
                  <c:v>0.9</c:v>
                </c:pt>
                <c:pt idx="4072">
                  <c:v>0.9</c:v>
                </c:pt>
                <c:pt idx="4073">
                  <c:v>0.9</c:v>
                </c:pt>
                <c:pt idx="4074">
                  <c:v>0.9</c:v>
                </c:pt>
                <c:pt idx="4075">
                  <c:v>0.9</c:v>
                </c:pt>
                <c:pt idx="4076">
                  <c:v>0.9</c:v>
                </c:pt>
                <c:pt idx="4077">
                  <c:v>0.9</c:v>
                </c:pt>
                <c:pt idx="4078">
                  <c:v>0.9</c:v>
                </c:pt>
                <c:pt idx="4079">
                  <c:v>0.9</c:v>
                </c:pt>
                <c:pt idx="4080">
                  <c:v>0.9</c:v>
                </c:pt>
                <c:pt idx="4081">
                  <c:v>0.9</c:v>
                </c:pt>
                <c:pt idx="4082">
                  <c:v>0.9</c:v>
                </c:pt>
                <c:pt idx="4083">
                  <c:v>0.9</c:v>
                </c:pt>
                <c:pt idx="4084">
                  <c:v>0.9</c:v>
                </c:pt>
                <c:pt idx="4085">
                  <c:v>0.9</c:v>
                </c:pt>
                <c:pt idx="4086">
                  <c:v>0.9</c:v>
                </c:pt>
                <c:pt idx="4087">
                  <c:v>0.9</c:v>
                </c:pt>
                <c:pt idx="4088">
                  <c:v>0.9</c:v>
                </c:pt>
                <c:pt idx="4089">
                  <c:v>0.9</c:v>
                </c:pt>
                <c:pt idx="4090">
                  <c:v>0.9</c:v>
                </c:pt>
                <c:pt idx="4091">
                  <c:v>0.9</c:v>
                </c:pt>
                <c:pt idx="4092">
                  <c:v>0.9</c:v>
                </c:pt>
                <c:pt idx="4093">
                  <c:v>0.9</c:v>
                </c:pt>
                <c:pt idx="4094">
                  <c:v>0.9</c:v>
                </c:pt>
                <c:pt idx="4095">
                  <c:v>0.9</c:v>
                </c:pt>
                <c:pt idx="4096">
                  <c:v>0.9</c:v>
                </c:pt>
                <c:pt idx="4097">
                  <c:v>0.9</c:v>
                </c:pt>
                <c:pt idx="4098">
                  <c:v>0.9</c:v>
                </c:pt>
                <c:pt idx="4099">
                  <c:v>0.9</c:v>
                </c:pt>
                <c:pt idx="4100">
                  <c:v>0.9</c:v>
                </c:pt>
                <c:pt idx="4101">
                  <c:v>0.9</c:v>
                </c:pt>
                <c:pt idx="4102">
                  <c:v>0.9</c:v>
                </c:pt>
                <c:pt idx="4103">
                  <c:v>0.9</c:v>
                </c:pt>
                <c:pt idx="4104">
                  <c:v>0.9</c:v>
                </c:pt>
                <c:pt idx="4105">
                  <c:v>0.9</c:v>
                </c:pt>
                <c:pt idx="4106">
                  <c:v>0.9</c:v>
                </c:pt>
                <c:pt idx="4107">
                  <c:v>0.9</c:v>
                </c:pt>
                <c:pt idx="4108">
                  <c:v>0.9</c:v>
                </c:pt>
                <c:pt idx="4109">
                  <c:v>0.9</c:v>
                </c:pt>
                <c:pt idx="4110">
                  <c:v>0.9</c:v>
                </c:pt>
                <c:pt idx="4111">
                  <c:v>0.9</c:v>
                </c:pt>
                <c:pt idx="4112">
                  <c:v>0.9</c:v>
                </c:pt>
                <c:pt idx="4113">
                  <c:v>0.9</c:v>
                </c:pt>
                <c:pt idx="4114">
                  <c:v>0.9</c:v>
                </c:pt>
                <c:pt idx="4115">
                  <c:v>0.9</c:v>
                </c:pt>
                <c:pt idx="4116">
                  <c:v>0.9</c:v>
                </c:pt>
                <c:pt idx="4117">
                  <c:v>0.9</c:v>
                </c:pt>
                <c:pt idx="4118">
                  <c:v>0.9</c:v>
                </c:pt>
                <c:pt idx="4119">
                  <c:v>0.9</c:v>
                </c:pt>
                <c:pt idx="4120">
                  <c:v>0.9</c:v>
                </c:pt>
                <c:pt idx="4121">
                  <c:v>0.9</c:v>
                </c:pt>
                <c:pt idx="4122">
                  <c:v>0.9</c:v>
                </c:pt>
                <c:pt idx="4123">
                  <c:v>0.9</c:v>
                </c:pt>
                <c:pt idx="4124">
                  <c:v>0.9</c:v>
                </c:pt>
                <c:pt idx="4125">
                  <c:v>0.9</c:v>
                </c:pt>
                <c:pt idx="4126">
                  <c:v>0.9</c:v>
                </c:pt>
                <c:pt idx="4127">
                  <c:v>0.9</c:v>
                </c:pt>
                <c:pt idx="4128">
                  <c:v>0.9</c:v>
                </c:pt>
                <c:pt idx="4129">
                  <c:v>0.9</c:v>
                </c:pt>
                <c:pt idx="4130">
                  <c:v>0.9</c:v>
                </c:pt>
                <c:pt idx="4131">
                  <c:v>0.9</c:v>
                </c:pt>
                <c:pt idx="4132">
                  <c:v>0.9</c:v>
                </c:pt>
                <c:pt idx="4133">
                  <c:v>0.9</c:v>
                </c:pt>
                <c:pt idx="4134">
                  <c:v>0.9</c:v>
                </c:pt>
                <c:pt idx="4135">
                  <c:v>0.9</c:v>
                </c:pt>
                <c:pt idx="4136">
                  <c:v>0.9</c:v>
                </c:pt>
                <c:pt idx="4137">
                  <c:v>0.9</c:v>
                </c:pt>
                <c:pt idx="4138">
                  <c:v>0.9</c:v>
                </c:pt>
                <c:pt idx="4139">
                  <c:v>0.9</c:v>
                </c:pt>
                <c:pt idx="4140">
                  <c:v>0.9</c:v>
                </c:pt>
                <c:pt idx="4141">
                  <c:v>0.9</c:v>
                </c:pt>
                <c:pt idx="4142">
                  <c:v>0.9</c:v>
                </c:pt>
                <c:pt idx="4143">
                  <c:v>0.9</c:v>
                </c:pt>
                <c:pt idx="4144">
                  <c:v>0.9</c:v>
                </c:pt>
                <c:pt idx="4145">
                  <c:v>0.9</c:v>
                </c:pt>
                <c:pt idx="4146">
                  <c:v>0.9</c:v>
                </c:pt>
                <c:pt idx="4147">
                  <c:v>0.9</c:v>
                </c:pt>
                <c:pt idx="4148">
                  <c:v>0.9</c:v>
                </c:pt>
                <c:pt idx="4149">
                  <c:v>0.9</c:v>
                </c:pt>
                <c:pt idx="4150">
                  <c:v>0.9</c:v>
                </c:pt>
                <c:pt idx="4151">
                  <c:v>0.9</c:v>
                </c:pt>
                <c:pt idx="4152">
                  <c:v>0.9</c:v>
                </c:pt>
                <c:pt idx="4153">
                  <c:v>0.9</c:v>
                </c:pt>
                <c:pt idx="4154">
                  <c:v>0.9</c:v>
                </c:pt>
                <c:pt idx="4155">
                  <c:v>0.9</c:v>
                </c:pt>
                <c:pt idx="4156">
                  <c:v>0.9</c:v>
                </c:pt>
                <c:pt idx="4157">
                  <c:v>0.9</c:v>
                </c:pt>
                <c:pt idx="4158">
                  <c:v>0.9</c:v>
                </c:pt>
                <c:pt idx="4159">
                  <c:v>0.9</c:v>
                </c:pt>
                <c:pt idx="4160">
                  <c:v>0.9</c:v>
                </c:pt>
                <c:pt idx="4161">
                  <c:v>0.9</c:v>
                </c:pt>
                <c:pt idx="4162">
                  <c:v>0.9</c:v>
                </c:pt>
                <c:pt idx="4163">
                  <c:v>0.9</c:v>
                </c:pt>
                <c:pt idx="4164">
                  <c:v>0.9</c:v>
                </c:pt>
                <c:pt idx="4165">
                  <c:v>0.9</c:v>
                </c:pt>
                <c:pt idx="4166">
                  <c:v>0.9</c:v>
                </c:pt>
                <c:pt idx="4167">
                  <c:v>0.9</c:v>
                </c:pt>
                <c:pt idx="4168">
                  <c:v>0.9</c:v>
                </c:pt>
                <c:pt idx="4169">
                  <c:v>0.9</c:v>
                </c:pt>
                <c:pt idx="4170">
                  <c:v>0.9</c:v>
                </c:pt>
                <c:pt idx="4171">
                  <c:v>0.9</c:v>
                </c:pt>
                <c:pt idx="4172">
                  <c:v>0.9</c:v>
                </c:pt>
                <c:pt idx="4173">
                  <c:v>0.9</c:v>
                </c:pt>
                <c:pt idx="4174">
                  <c:v>0.9</c:v>
                </c:pt>
                <c:pt idx="4175">
                  <c:v>0.9</c:v>
                </c:pt>
                <c:pt idx="4176">
                  <c:v>0.9</c:v>
                </c:pt>
                <c:pt idx="4177">
                  <c:v>0.9</c:v>
                </c:pt>
                <c:pt idx="4178">
                  <c:v>0.9</c:v>
                </c:pt>
                <c:pt idx="4179">
                  <c:v>0.9</c:v>
                </c:pt>
                <c:pt idx="4180">
                  <c:v>0.9</c:v>
                </c:pt>
                <c:pt idx="4181">
                  <c:v>0.9</c:v>
                </c:pt>
                <c:pt idx="4182">
                  <c:v>0.9</c:v>
                </c:pt>
                <c:pt idx="4183">
                  <c:v>0.9</c:v>
                </c:pt>
                <c:pt idx="4184">
                  <c:v>0.9</c:v>
                </c:pt>
                <c:pt idx="4185">
                  <c:v>0.9</c:v>
                </c:pt>
                <c:pt idx="4186">
                  <c:v>0.9</c:v>
                </c:pt>
                <c:pt idx="4187">
                  <c:v>0.9</c:v>
                </c:pt>
                <c:pt idx="4188">
                  <c:v>0.9</c:v>
                </c:pt>
                <c:pt idx="4189">
                  <c:v>0.9</c:v>
                </c:pt>
                <c:pt idx="4190">
                  <c:v>0.9</c:v>
                </c:pt>
                <c:pt idx="4191">
                  <c:v>0.9</c:v>
                </c:pt>
                <c:pt idx="4192">
                  <c:v>0.9</c:v>
                </c:pt>
                <c:pt idx="4193">
                  <c:v>0.9</c:v>
                </c:pt>
                <c:pt idx="4194">
                  <c:v>0.9</c:v>
                </c:pt>
                <c:pt idx="4195">
                  <c:v>0.9</c:v>
                </c:pt>
                <c:pt idx="4196">
                  <c:v>0.9</c:v>
                </c:pt>
                <c:pt idx="4197">
                  <c:v>0.9</c:v>
                </c:pt>
                <c:pt idx="4198">
                  <c:v>0.9</c:v>
                </c:pt>
                <c:pt idx="4199">
                  <c:v>0.9</c:v>
                </c:pt>
                <c:pt idx="4200">
                  <c:v>0.9</c:v>
                </c:pt>
                <c:pt idx="4201">
                  <c:v>0.9</c:v>
                </c:pt>
                <c:pt idx="4202">
                  <c:v>0.9</c:v>
                </c:pt>
                <c:pt idx="4203">
                  <c:v>0.9</c:v>
                </c:pt>
                <c:pt idx="4204">
                  <c:v>0.9</c:v>
                </c:pt>
                <c:pt idx="4205">
                  <c:v>0.9</c:v>
                </c:pt>
                <c:pt idx="4206">
                  <c:v>0.9</c:v>
                </c:pt>
                <c:pt idx="4207">
                  <c:v>0.9</c:v>
                </c:pt>
                <c:pt idx="4208">
                  <c:v>0.9</c:v>
                </c:pt>
                <c:pt idx="4209">
                  <c:v>0.9</c:v>
                </c:pt>
                <c:pt idx="4210">
                  <c:v>0.9</c:v>
                </c:pt>
                <c:pt idx="4211">
                  <c:v>0.9</c:v>
                </c:pt>
                <c:pt idx="4212">
                  <c:v>0.9</c:v>
                </c:pt>
                <c:pt idx="4213">
                  <c:v>0.9</c:v>
                </c:pt>
                <c:pt idx="4214">
                  <c:v>0.9</c:v>
                </c:pt>
                <c:pt idx="4215">
                  <c:v>0.9</c:v>
                </c:pt>
                <c:pt idx="4216">
                  <c:v>0.9</c:v>
                </c:pt>
                <c:pt idx="4217">
                  <c:v>0.9</c:v>
                </c:pt>
                <c:pt idx="4218">
                  <c:v>0.9</c:v>
                </c:pt>
                <c:pt idx="4219">
                  <c:v>0.9</c:v>
                </c:pt>
                <c:pt idx="4220">
                  <c:v>0.9</c:v>
                </c:pt>
                <c:pt idx="4221">
                  <c:v>0.9</c:v>
                </c:pt>
                <c:pt idx="4222">
                  <c:v>0.9</c:v>
                </c:pt>
                <c:pt idx="4223">
                  <c:v>0.9</c:v>
                </c:pt>
                <c:pt idx="4224">
                  <c:v>0.9</c:v>
                </c:pt>
                <c:pt idx="4225">
                  <c:v>0.9</c:v>
                </c:pt>
                <c:pt idx="4226">
                  <c:v>0.9</c:v>
                </c:pt>
                <c:pt idx="4227">
                  <c:v>0.9</c:v>
                </c:pt>
                <c:pt idx="4228">
                  <c:v>0.9</c:v>
                </c:pt>
                <c:pt idx="4229">
                  <c:v>0.9</c:v>
                </c:pt>
                <c:pt idx="4230">
                  <c:v>0.9</c:v>
                </c:pt>
                <c:pt idx="4231">
                  <c:v>0.9</c:v>
                </c:pt>
                <c:pt idx="4232">
                  <c:v>0.9</c:v>
                </c:pt>
                <c:pt idx="4233">
                  <c:v>0.9</c:v>
                </c:pt>
                <c:pt idx="4234">
                  <c:v>0.9</c:v>
                </c:pt>
                <c:pt idx="4235">
                  <c:v>0.9</c:v>
                </c:pt>
                <c:pt idx="4236">
                  <c:v>0.9</c:v>
                </c:pt>
                <c:pt idx="4237">
                  <c:v>0.9</c:v>
                </c:pt>
                <c:pt idx="4238">
                  <c:v>0.9</c:v>
                </c:pt>
                <c:pt idx="4239">
                  <c:v>0.9</c:v>
                </c:pt>
                <c:pt idx="4240">
                  <c:v>0.9</c:v>
                </c:pt>
                <c:pt idx="4241">
                  <c:v>0.9</c:v>
                </c:pt>
                <c:pt idx="4242">
                  <c:v>0.9</c:v>
                </c:pt>
                <c:pt idx="4243">
                  <c:v>0.9</c:v>
                </c:pt>
                <c:pt idx="4244">
                  <c:v>0.9</c:v>
                </c:pt>
                <c:pt idx="4245">
                  <c:v>0.9</c:v>
                </c:pt>
                <c:pt idx="4246">
                  <c:v>0.9</c:v>
                </c:pt>
                <c:pt idx="4247">
                  <c:v>0.9</c:v>
                </c:pt>
                <c:pt idx="4248">
                  <c:v>0.9</c:v>
                </c:pt>
                <c:pt idx="4249">
                  <c:v>0.9</c:v>
                </c:pt>
                <c:pt idx="4250">
                  <c:v>0.9</c:v>
                </c:pt>
                <c:pt idx="4251">
                  <c:v>0.9</c:v>
                </c:pt>
                <c:pt idx="4252">
                  <c:v>0.9</c:v>
                </c:pt>
                <c:pt idx="4253">
                  <c:v>0.9</c:v>
                </c:pt>
                <c:pt idx="4254">
                  <c:v>0.9</c:v>
                </c:pt>
                <c:pt idx="4255">
                  <c:v>0.9</c:v>
                </c:pt>
                <c:pt idx="4256">
                  <c:v>0.9</c:v>
                </c:pt>
                <c:pt idx="4257">
                  <c:v>0.9</c:v>
                </c:pt>
                <c:pt idx="4258">
                  <c:v>0.9</c:v>
                </c:pt>
                <c:pt idx="4259">
                  <c:v>0.9</c:v>
                </c:pt>
                <c:pt idx="4260">
                  <c:v>0.9</c:v>
                </c:pt>
                <c:pt idx="4261">
                  <c:v>0.9</c:v>
                </c:pt>
                <c:pt idx="4262">
                  <c:v>0.9</c:v>
                </c:pt>
                <c:pt idx="4263">
                  <c:v>0.9</c:v>
                </c:pt>
                <c:pt idx="4264">
                  <c:v>0.9</c:v>
                </c:pt>
                <c:pt idx="4265">
                  <c:v>0.9</c:v>
                </c:pt>
                <c:pt idx="4266">
                  <c:v>0.9</c:v>
                </c:pt>
                <c:pt idx="4267">
                  <c:v>0.9</c:v>
                </c:pt>
                <c:pt idx="4268">
                  <c:v>0.9</c:v>
                </c:pt>
                <c:pt idx="4269">
                  <c:v>0.9</c:v>
                </c:pt>
                <c:pt idx="4270">
                  <c:v>0.9</c:v>
                </c:pt>
                <c:pt idx="4271">
                  <c:v>0.9</c:v>
                </c:pt>
                <c:pt idx="4272">
                  <c:v>0.9</c:v>
                </c:pt>
                <c:pt idx="4273">
                  <c:v>0.9</c:v>
                </c:pt>
                <c:pt idx="4274">
                  <c:v>0.9</c:v>
                </c:pt>
                <c:pt idx="4275">
                  <c:v>0.9</c:v>
                </c:pt>
                <c:pt idx="4276">
                  <c:v>0.9</c:v>
                </c:pt>
                <c:pt idx="4277">
                  <c:v>0.9</c:v>
                </c:pt>
                <c:pt idx="4278">
                  <c:v>0.9</c:v>
                </c:pt>
                <c:pt idx="4279">
                  <c:v>0.9</c:v>
                </c:pt>
                <c:pt idx="4280">
                  <c:v>0.9</c:v>
                </c:pt>
                <c:pt idx="4281">
                  <c:v>0.9</c:v>
                </c:pt>
                <c:pt idx="4282">
                  <c:v>0.9</c:v>
                </c:pt>
                <c:pt idx="4283">
                  <c:v>0.9</c:v>
                </c:pt>
                <c:pt idx="4284">
                  <c:v>0.9</c:v>
                </c:pt>
                <c:pt idx="4285">
                  <c:v>0.9</c:v>
                </c:pt>
                <c:pt idx="4286">
                  <c:v>0.9</c:v>
                </c:pt>
                <c:pt idx="4287">
                  <c:v>0.9</c:v>
                </c:pt>
                <c:pt idx="4288">
                  <c:v>0.9</c:v>
                </c:pt>
                <c:pt idx="4289">
                  <c:v>0.9</c:v>
                </c:pt>
                <c:pt idx="4290">
                  <c:v>0.9</c:v>
                </c:pt>
                <c:pt idx="4291">
                  <c:v>0.9</c:v>
                </c:pt>
                <c:pt idx="4292">
                  <c:v>0.9</c:v>
                </c:pt>
                <c:pt idx="4293">
                  <c:v>0.9</c:v>
                </c:pt>
                <c:pt idx="4294">
                  <c:v>0.9</c:v>
                </c:pt>
                <c:pt idx="4295">
                  <c:v>0.9</c:v>
                </c:pt>
                <c:pt idx="4296">
                  <c:v>0.9</c:v>
                </c:pt>
                <c:pt idx="4297">
                  <c:v>0.9</c:v>
                </c:pt>
                <c:pt idx="4298">
                  <c:v>0.9</c:v>
                </c:pt>
                <c:pt idx="4299">
                  <c:v>0.9</c:v>
                </c:pt>
                <c:pt idx="4300">
                  <c:v>0.9</c:v>
                </c:pt>
                <c:pt idx="4301">
                  <c:v>0.9</c:v>
                </c:pt>
                <c:pt idx="4302">
                  <c:v>0.9</c:v>
                </c:pt>
                <c:pt idx="4303">
                  <c:v>0.9</c:v>
                </c:pt>
                <c:pt idx="4304">
                  <c:v>0.9</c:v>
                </c:pt>
                <c:pt idx="4305">
                  <c:v>0.9</c:v>
                </c:pt>
                <c:pt idx="4306">
                  <c:v>0.9</c:v>
                </c:pt>
                <c:pt idx="4307">
                  <c:v>0.9</c:v>
                </c:pt>
                <c:pt idx="4308">
                  <c:v>0.9</c:v>
                </c:pt>
                <c:pt idx="4309">
                  <c:v>0.9</c:v>
                </c:pt>
                <c:pt idx="4310">
                  <c:v>0.9</c:v>
                </c:pt>
                <c:pt idx="4311">
                  <c:v>0.9</c:v>
                </c:pt>
                <c:pt idx="4312">
                  <c:v>0.9</c:v>
                </c:pt>
                <c:pt idx="4313">
                  <c:v>0.9</c:v>
                </c:pt>
                <c:pt idx="4314">
                  <c:v>0.9</c:v>
                </c:pt>
                <c:pt idx="4315">
                  <c:v>0.9</c:v>
                </c:pt>
                <c:pt idx="4316">
                  <c:v>0.9</c:v>
                </c:pt>
                <c:pt idx="4317">
                  <c:v>0.9</c:v>
                </c:pt>
                <c:pt idx="4318">
                  <c:v>0.9</c:v>
                </c:pt>
                <c:pt idx="4319">
                  <c:v>0.9</c:v>
                </c:pt>
                <c:pt idx="4320">
                  <c:v>0.9</c:v>
                </c:pt>
                <c:pt idx="4321">
                  <c:v>0.9</c:v>
                </c:pt>
                <c:pt idx="4322">
                  <c:v>0.9</c:v>
                </c:pt>
                <c:pt idx="4323">
                  <c:v>0.9</c:v>
                </c:pt>
                <c:pt idx="4324">
                  <c:v>0.9</c:v>
                </c:pt>
                <c:pt idx="4325">
                  <c:v>0.9</c:v>
                </c:pt>
                <c:pt idx="4326">
                  <c:v>0.9</c:v>
                </c:pt>
                <c:pt idx="4327">
                  <c:v>0.9</c:v>
                </c:pt>
                <c:pt idx="4328">
                  <c:v>0.9</c:v>
                </c:pt>
                <c:pt idx="4329">
                  <c:v>0.9</c:v>
                </c:pt>
                <c:pt idx="4330">
                  <c:v>0.9</c:v>
                </c:pt>
                <c:pt idx="4331">
                  <c:v>0.9</c:v>
                </c:pt>
                <c:pt idx="4332">
                  <c:v>0.9</c:v>
                </c:pt>
                <c:pt idx="4333">
                  <c:v>0.9</c:v>
                </c:pt>
                <c:pt idx="4334">
                  <c:v>0.9</c:v>
                </c:pt>
                <c:pt idx="4335">
                  <c:v>0.9</c:v>
                </c:pt>
                <c:pt idx="4336">
                  <c:v>0.9</c:v>
                </c:pt>
                <c:pt idx="4337">
                  <c:v>0.9</c:v>
                </c:pt>
                <c:pt idx="4338">
                  <c:v>0.9</c:v>
                </c:pt>
                <c:pt idx="4339">
                  <c:v>0.9</c:v>
                </c:pt>
                <c:pt idx="4340">
                  <c:v>0.9</c:v>
                </c:pt>
                <c:pt idx="4341">
                  <c:v>0.9</c:v>
                </c:pt>
                <c:pt idx="4342">
                  <c:v>0.9</c:v>
                </c:pt>
                <c:pt idx="4343">
                  <c:v>0.9</c:v>
                </c:pt>
                <c:pt idx="4344">
                  <c:v>0.9</c:v>
                </c:pt>
                <c:pt idx="4345">
                  <c:v>0.9</c:v>
                </c:pt>
                <c:pt idx="4346">
                  <c:v>0.9</c:v>
                </c:pt>
                <c:pt idx="4347">
                  <c:v>0.9</c:v>
                </c:pt>
                <c:pt idx="4348">
                  <c:v>0.9</c:v>
                </c:pt>
                <c:pt idx="4349">
                  <c:v>0.9</c:v>
                </c:pt>
                <c:pt idx="4350">
                  <c:v>0.9</c:v>
                </c:pt>
                <c:pt idx="4351">
                  <c:v>0.9</c:v>
                </c:pt>
                <c:pt idx="4352">
                  <c:v>0.9</c:v>
                </c:pt>
                <c:pt idx="4353">
                  <c:v>0.9</c:v>
                </c:pt>
                <c:pt idx="4354">
                  <c:v>0.9</c:v>
                </c:pt>
                <c:pt idx="4355">
                  <c:v>0.9</c:v>
                </c:pt>
                <c:pt idx="4356">
                  <c:v>0.9</c:v>
                </c:pt>
                <c:pt idx="4357">
                  <c:v>0.9</c:v>
                </c:pt>
                <c:pt idx="4358">
                  <c:v>0.9</c:v>
                </c:pt>
                <c:pt idx="4359">
                  <c:v>0.9</c:v>
                </c:pt>
                <c:pt idx="4360">
                  <c:v>0.9</c:v>
                </c:pt>
                <c:pt idx="4361">
                  <c:v>0.9</c:v>
                </c:pt>
                <c:pt idx="4362">
                  <c:v>0.9</c:v>
                </c:pt>
                <c:pt idx="4363">
                  <c:v>0.9</c:v>
                </c:pt>
                <c:pt idx="4364">
                  <c:v>0.9</c:v>
                </c:pt>
                <c:pt idx="4365">
                  <c:v>0.9</c:v>
                </c:pt>
                <c:pt idx="4366">
                  <c:v>0.9</c:v>
                </c:pt>
                <c:pt idx="4367">
                  <c:v>0.9</c:v>
                </c:pt>
                <c:pt idx="4368">
                  <c:v>0.9</c:v>
                </c:pt>
                <c:pt idx="4369">
                  <c:v>0.9</c:v>
                </c:pt>
                <c:pt idx="4370">
                  <c:v>0.9</c:v>
                </c:pt>
                <c:pt idx="4371">
                  <c:v>0.9</c:v>
                </c:pt>
                <c:pt idx="4372">
                  <c:v>0.9</c:v>
                </c:pt>
                <c:pt idx="4373">
                  <c:v>0.9</c:v>
                </c:pt>
                <c:pt idx="4374">
                  <c:v>0.9</c:v>
                </c:pt>
                <c:pt idx="4375">
                  <c:v>0.9</c:v>
                </c:pt>
                <c:pt idx="4376">
                  <c:v>0.9</c:v>
                </c:pt>
                <c:pt idx="4377">
                  <c:v>0.9</c:v>
                </c:pt>
                <c:pt idx="4378">
                  <c:v>0.9</c:v>
                </c:pt>
                <c:pt idx="4379">
                  <c:v>0.9</c:v>
                </c:pt>
                <c:pt idx="4380">
                  <c:v>0.9</c:v>
                </c:pt>
                <c:pt idx="4381">
                  <c:v>0.9</c:v>
                </c:pt>
                <c:pt idx="4382">
                  <c:v>0.9</c:v>
                </c:pt>
                <c:pt idx="4383">
                  <c:v>0.9</c:v>
                </c:pt>
                <c:pt idx="4384">
                  <c:v>0.9</c:v>
                </c:pt>
                <c:pt idx="4385">
                  <c:v>0.9</c:v>
                </c:pt>
                <c:pt idx="4386">
                  <c:v>0.9</c:v>
                </c:pt>
                <c:pt idx="4387">
                  <c:v>0.9</c:v>
                </c:pt>
                <c:pt idx="4388">
                  <c:v>0.9</c:v>
                </c:pt>
                <c:pt idx="4389">
                  <c:v>0.9</c:v>
                </c:pt>
                <c:pt idx="4390">
                  <c:v>0.9</c:v>
                </c:pt>
                <c:pt idx="4391">
                  <c:v>0.9</c:v>
                </c:pt>
                <c:pt idx="4392">
                  <c:v>0.9</c:v>
                </c:pt>
                <c:pt idx="4393">
                  <c:v>0.9</c:v>
                </c:pt>
                <c:pt idx="4394">
                  <c:v>0.9</c:v>
                </c:pt>
                <c:pt idx="4395">
                  <c:v>0.9</c:v>
                </c:pt>
                <c:pt idx="4396">
                  <c:v>0.9</c:v>
                </c:pt>
                <c:pt idx="4397">
                  <c:v>0.9</c:v>
                </c:pt>
                <c:pt idx="4398">
                  <c:v>0.9</c:v>
                </c:pt>
                <c:pt idx="4399">
                  <c:v>0.9</c:v>
                </c:pt>
                <c:pt idx="4400">
                  <c:v>0.9</c:v>
                </c:pt>
                <c:pt idx="4401">
                  <c:v>0.9</c:v>
                </c:pt>
                <c:pt idx="4402">
                  <c:v>0.9</c:v>
                </c:pt>
                <c:pt idx="4403">
                  <c:v>0.9</c:v>
                </c:pt>
                <c:pt idx="4404">
                  <c:v>0.9</c:v>
                </c:pt>
                <c:pt idx="4405">
                  <c:v>0.9</c:v>
                </c:pt>
                <c:pt idx="4406">
                  <c:v>0.9</c:v>
                </c:pt>
                <c:pt idx="4407">
                  <c:v>0.9</c:v>
                </c:pt>
                <c:pt idx="4408">
                  <c:v>0.9</c:v>
                </c:pt>
                <c:pt idx="4409">
                  <c:v>0.9</c:v>
                </c:pt>
                <c:pt idx="4410">
                  <c:v>0.9</c:v>
                </c:pt>
                <c:pt idx="4411">
                  <c:v>0.9</c:v>
                </c:pt>
                <c:pt idx="4412">
                  <c:v>0.9</c:v>
                </c:pt>
                <c:pt idx="4413">
                  <c:v>0.9</c:v>
                </c:pt>
                <c:pt idx="4414">
                  <c:v>0.9</c:v>
                </c:pt>
                <c:pt idx="4415">
                  <c:v>0.9</c:v>
                </c:pt>
                <c:pt idx="4416">
                  <c:v>0.9</c:v>
                </c:pt>
                <c:pt idx="4417">
                  <c:v>0.9</c:v>
                </c:pt>
                <c:pt idx="4418">
                  <c:v>0.9</c:v>
                </c:pt>
                <c:pt idx="4419">
                  <c:v>0.9</c:v>
                </c:pt>
                <c:pt idx="4420">
                  <c:v>0.9</c:v>
                </c:pt>
                <c:pt idx="4421">
                  <c:v>0.9</c:v>
                </c:pt>
                <c:pt idx="4422">
                  <c:v>0.9</c:v>
                </c:pt>
                <c:pt idx="4423">
                  <c:v>0.9</c:v>
                </c:pt>
                <c:pt idx="4424">
                  <c:v>0.9</c:v>
                </c:pt>
                <c:pt idx="4425">
                  <c:v>0.9</c:v>
                </c:pt>
                <c:pt idx="4426">
                  <c:v>0.9</c:v>
                </c:pt>
                <c:pt idx="4427">
                  <c:v>0.9</c:v>
                </c:pt>
                <c:pt idx="4428">
                  <c:v>0.9</c:v>
                </c:pt>
                <c:pt idx="4429">
                  <c:v>0.9</c:v>
                </c:pt>
                <c:pt idx="4430">
                  <c:v>0.9</c:v>
                </c:pt>
                <c:pt idx="4431">
                  <c:v>0.9</c:v>
                </c:pt>
                <c:pt idx="4432">
                  <c:v>0.9</c:v>
                </c:pt>
                <c:pt idx="4433">
                  <c:v>0.9</c:v>
                </c:pt>
                <c:pt idx="4434">
                  <c:v>0.9</c:v>
                </c:pt>
                <c:pt idx="4435">
                  <c:v>0.9</c:v>
                </c:pt>
                <c:pt idx="4436">
                  <c:v>0.9</c:v>
                </c:pt>
                <c:pt idx="4437">
                  <c:v>0.9</c:v>
                </c:pt>
                <c:pt idx="4438">
                  <c:v>0.9</c:v>
                </c:pt>
                <c:pt idx="4439">
                  <c:v>0.9</c:v>
                </c:pt>
                <c:pt idx="4440">
                  <c:v>0.9</c:v>
                </c:pt>
                <c:pt idx="4441">
                  <c:v>0.9</c:v>
                </c:pt>
                <c:pt idx="4442">
                  <c:v>0.9</c:v>
                </c:pt>
                <c:pt idx="4443">
                  <c:v>0.9</c:v>
                </c:pt>
                <c:pt idx="4444">
                  <c:v>0.9</c:v>
                </c:pt>
                <c:pt idx="4445">
                  <c:v>0.9</c:v>
                </c:pt>
                <c:pt idx="4446">
                  <c:v>0.9</c:v>
                </c:pt>
                <c:pt idx="4447">
                  <c:v>0.9</c:v>
                </c:pt>
                <c:pt idx="4448">
                  <c:v>0.9</c:v>
                </c:pt>
                <c:pt idx="4449">
                  <c:v>0.9</c:v>
                </c:pt>
                <c:pt idx="4450">
                  <c:v>0.9</c:v>
                </c:pt>
                <c:pt idx="4451">
                  <c:v>0.9</c:v>
                </c:pt>
                <c:pt idx="4452">
                  <c:v>0.9</c:v>
                </c:pt>
                <c:pt idx="4453">
                  <c:v>0.9</c:v>
                </c:pt>
                <c:pt idx="4454">
                  <c:v>0.9</c:v>
                </c:pt>
                <c:pt idx="4455">
                  <c:v>0.9</c:v>
                </c:pt>
                <c:pt idx="4456">
                  <c:v>0.9</c:v>
                </c:pt>
                <c:pt idx="4457">
                  <c:v>0.9</c:v>
                </c:pt>
                <c:pt idx="4458">
                  <c:v>0.9</c:v>
                </c:pt>
                <c:pt idx="4459">
                  <c:v>0.9</c:v>
                </c:pt>
                <c:pt idx="4460">
                  <c:v>0.9</c:v>
                </c:pt>
                <c:pt idx="4461">
                  <c:v>0.9</c:v>
                </c:pt>
                <c:pt idx="4462">
                  <c:v>0.9</c:v>
                </c:pt>
                <c:pt idx="4463">
                  <c:v>0.9</c:v>
                </c:pt>
                <c:pt idx="4464">
                  <c:v>0.9</c:v>
                </c:pt>
                <c:pt idx="4465">
                  <c:v>0.9</c:v>
                </c:pt>
                <c:pt idx="4466">
                  <c:v>0.9</c:v>
                </c:pt>
                <c:pt idx="4467">
                  <c:v>0.9</c:v>
                </c:pt>
                <c:pt idx="4468">
                  <c:v>0.9</c:v>
                </c:pt>
                <c:pt idx="4469">
                  <c:v>0.9</c:v>
                </c:pt>
                <c:pt idx="4470">
                  <c:v>0.9</c:v>
                </c:pt>
                <c:pt idx="4471">
                  <c:v>0.9</c:v>
                </c:pt>
                <c:pt idx="4472">
                  <c:v>0.9</c:v>
                </c:pt>
                <c:pt idx="4473">
                  <c:v>0.9</c:v>
                </c:pt>
                <c:pt idx="4474">
                  <c:v>0.9</c:v>
                </c:pt>
                <c:pt idx="4475">
                  <c:v>0.9</c:v>
                </c:pt>
                <c:pt idx="4476">
                  <c:v>0.9</c:v>
                </c:pt>
                <c:pt idx="4477">
                  <c:v>0.9</c:v>
                </c:pt>
                <c:pt idx="4478">
                  <c:v>0.9</c:v>
                </c:pt>
                <c:pt idx="4479">
                  <c:v>0.9</c:v>
                </c:pt>
                <c:pt idx="4480">
                  <c:v>0.9</c:v>
                </c:pt>
                <c:pt idx="4481">
                  <c:v>0.9</c:v>
                </c:pt>
                <c:pt idx="4482">
                  <c:v>0.9</c:v>
                </c:pt>
                <c:pt idx="4483">
                  <c:v>0.9</c:v>
                </c:pt>
                <c:pt idx="4484">
                  <c:v>0.9</c:v>
                </c:pt>
                <c:pt idx="4485">
                  <c:v>0.9</c:v>
                </c:pt>
                <c:pt idx="4486">
                  <c:v>0.9</c:v>
                </c:pt>
                <c:pt idx="4487">
                  <c:v>0.9</c:v>
                </c:pt>
                <c:pt idx="4488">
                  <c:v>0.9</c:v>
                </c:pt>
                <c:pt idx="4489">
                  <c:v>0.9</c:v>
                </c:pt>
                <c:pt idx="4490">
                  <c:v>0.9</c:v>
                </c:pt>
                <c:pt idx="4491">
                  <c:v>0.9</c:v>
                </c:pt>
                <c:pt idx="4492">
                  <c:v>0.9</c:v>
                </c:pt>
                <c:pt idx="4493">
                  <c:v>0.9</c:v>
                </c:pt>
                <c:pt idx="4494">
                  <c:v>0.9</c:v>
                </c:pt>
                <c:pt idx="4495">
                  <c:v>0.9</c:v>
                </c:pt>
                <c:pt idx="4496">
                  <c:v>0.9</c:v>
                </c:pt>
                <c:pt idx="4497">
                  <c:v>0.9</c:v>
                </c:pt>
                <c:pt idx="4498">
                  <c:v>0.9</c:v>
                </c:pt>
                <c:pt idx="4499">
                  <c:v>0.9</c:v>
                </c:pt>
                <c:pt idx="4500">
                  <c:v>0.9</c:v>
                </c:pt>
                <c:pt idx="4501">
                  <c:v>0.9</c:v>
                </c:pt>
                <c:pt idx="4502">
                  <c:v>0.9</c:v>
                </c:pt>
                <c:pt idx="4503">
                  <c:v>0.9</c:v>
                </c:pt>
                <c:pt idx="4504">
                  <c:v>0.9</c:v>
                </c:pt>
                <c:pt idx="4505">
                  <c:v>0.9</c:v>
                </c:pt>
                <c:pt idx="4506">
                  <c:v>0.9</c:v>
                </c:pt>
                <c:pt idx="4507">
                  <c:v>0.9</c:v>
                </c:pt>
                <c:pt idx="4508">
                  <c:v>0.9</c:v>
                </c:pt>
                <c:pt idx="4509">
                  <c:v>0.9</c:v>
                </c:pt>
                <c:pt idx="4510">
                  <c:v>0.9</c:v>
                </c:pt>
                <c:pt idx="4511">
                  <c:v>0.9</c:v>
                </c:pt>
                <c:pt idx="4512">
                  <c:v>0.9</c:v>
                </c:pt>
                <c:pt idx="4513">
                  <c:v>0.9</c:v>
                </c:pt>
                <c:pt idx="4514">
                  <c:v>0.9</c:v>
                </c:pt>
                <c:pt idx="4515">
                  <c:v>0.9</c:v>
                </c:pt>
                <c:pt idx="4516">
                  <c:v>0.9</c:v>
                </c:pt>
                <c:pt idx="4517">
                  <c:v>0.9</c:v>
                </c:pt>
                <c:pt idx="4518">
                  <c:v>0.9</c:v>
                </c:pt>
                <c:pt idx="4519">
                  <c:v>0.9</c:v>
                </c:pt>
                <c:pt idx="4520">
                  <c:v>0.9</c:v>
                </c:pt>
                <c:pt idx="4521">
                  <c:v>0.9</c:v>
                </c:pt>
                <c:pt idx="4522">
                  <c:v>0.9</c:v>
                </c:pt>
                <c:pt idx="4523">
                  <c:v>0.9</c:v>
                </c:pt>
                <c:pt idx="4524">
                  <c:v>0.9</c:v>
                </c:pt>
                <c:pt idx="4525">
                  <c:v>0.9</c:v>
                </c:pt>
                <c:pt idx="4526">
                  <c:v>0.9</c:v>
                </c:pt>
                <c:pt idx="4527">
                  <c:v>0.9</c:v>
                </c:pt>
                <c:pt idx="4528">
                  <c:v>0.9</c:v>
                </c:pt>
                <c:pt idx="4529">
                  <c:v>0.9</c:v>
                </c:pt>
                <c:pt idx="4530">
                  <c:v>0.9</c:v>
                </c:pt>
                <c:pt idx="4531">
                  <c:v>0.9</c:v>
                </c:pt>
                <c:pt idx="4532">
                  <c:v>0.9</c:v>
                </c:pt>
                <c:pt idx="4533">
                  <c:v>0.9</c:v>
                </c:pt>
                <c:pt idx="4534">
                  <c:v>0.9</c:v>
                </c:pt>
                <c:pt idx="4535">
                  <c:v>0.9</c:v>
                </c:pt>
                <c:pt idx="4536">
                  <c:v>0.9</c:v>
                </c:pt>
                <c:pt idx="4537">
                  <c:v>0.9</c:v>
                </c:pt>
                <c:pt idx="4538">
                  <c:v>0.9</c:v>
                </c:pt>
                <c:pt idx="4539">
                  <c:v>0.9</c:v>
                </c:pt>
                <c:pt idx="4540">
                  <c:v>0.9</c:v>
                </c:pt>
                <c:pt idx="4541">
                  <c:v>0.9</c:v>
                </c:pt>
                <c:pt idx="4542">
                  <c:v>0.9</c:v>
                </c:pt>
                <c:pt idx="4543">
                  <c:v>0.9</c:v>
                </c:pt>
                <c:pt idx="4544">
                  <c:v>0.9</c:v>
                </c:pt>
                <c:pt idx="4545">
                  <c:v>0.9</c:v>
                </c:pt>
                <c:pt idx="4546">
                  <c:v>0.9</c:v>
                </c:pt>
                <c:pt idx="4547">
                  <c:v>0.9</c:v>
                </c:pt>
                <c:pt idx="4548">
                  <c:v>0.9</c:v>
                </c:pt>
                <c:pt idx="4549">
                  <c:v>0.9</c:v>
                </c:pt>
                <c:pt idx="4550">
                  <c:v>0.9</c:v>
                </c:pt>
                <c:pt idx="4551">
                  <c:v>0.9</c:v>
                </c:pt>
                <c:pt idx="4552">
                  <c:v>0.9</c:v>
                </c:pt>
                <c:pt idx="4553">
                  <c:v>0.9</c:v>
                </c:pt>
                <c:pt idx="4554">
                  <c:v>0.9</c:v>
                </c:pt>
                <c:pt idx="4555">
                  <c:v>0.9</c:v>
                </c:pt>
                <c:pt idx="4556">
                  <c:v>0.9</c:v>
                </c:pt>
                <c:pt idx="4557">
                  <c:v>0.9</c:v>
                </c:pt>
                <c:pt idx="4558">
                  <c:v>0.9</c:v>
                </c:pt>
                <c:pt idx="4559">
                  <c:v>0.9</c:v>
                </c:pt>
                <c:pt idx="4560">
                  <c:v>0.9</c:v>
                </c:pt>
                <c:pt idx="4561">
                  <c:v>0.9</c:v>
                </c:pt>
                <c:pt idx="4562">
                  <c:v>0.9</c:v>
                </c:pt>
                <c:pt idx="4563">
                  <c:v>0.9</c:v>
                </c:pt>
                <c:pt idx="4564">
                  <c:v>0.9</c:v>
                </c:pt>
                <c:pt idx="4565">
                  <c:v>0.9</c:v>
                </c:pt>
                <c:pt idx="4566">
                  <c:v>0.9</c:v>
                </c:pt>
                <c:pt idx="4567">
                  <c:v>0.9</c:v>
                </c:pt>
                <c:pt idx="4568">
                  <c:v>0.9</c:v>
                </c:pt>
                <c:pt idx="4569">
                  <c:v>0.9</c:v>
                </c:pt>
                <c:pt idx="4570">
                  <c:v>0.9</c:v>
                </c:pt>
                <c:pt idx="4571">
                  <c:v>0.9</c:v>
                </c:pt>
                <c:pt idx="4572">
                  <c:v>0.9</c:v>
                </c:pt>
                <c:pt idx="4573">
                  <c:v>0.9</c:v>
                </c:pt>
                <c:pt idx="4574">
                  <c:v>0.9</c:v>
                </c:pt>
                <c:pt idx="4575">
                  <c:v>0.9</c:v>
                </c:pt>
                <c:pt idx="4576">
                  <c:v>0.9</c:v>
                </c:pt>
                <c:pt idx="4577">
                  <c:v>0.9</c:v>
                </c:pt>
                <c:pt idx="4578">
                  <c:v>0.9</c:v>
                </c:pt>
                <c:pt idx="4579">
                  <c:v>0.9</c:v>
                </c:pt>
                <c:pt idx="4580">
                  <c:v>0.9</c:v>
                </c:pt>
                <c:pt idx="4581">
                  <c:v>0.9</c:v>
                </c:pt>
                <c:pt idx="4582">
                  <c:v>0.9</c:v>
                </c:pt>
                <c:pt idx="4583">
                  <c:v>0.9</c:v>
                </c:pt>
                <c:pt idx="4584">
                  <c:v>0.9</c:v>
                </c:pt>
                <c:pt idx="4585">
                  <c:v>0.9</c:v>
                </c:pt>
                <c:pt idx="4586">
                  <c:v>0.9</c:v>
                </c:pt>
                <c:pt idx="4587">
                  <c:v>0.9</c:v>
                </c:pt>
                <c:pt idx="4588">
                  <c:v>0.9</c:v>
                </c:pt>
                <c:pt idx="4589">
                  <c:v>0.9</c:v>
                </c:pt>
                <c:pt idx="4590">
                  <c:v>0.9</c:v>
                </c:pt>
                <c:pt idx="4591">
                  <c:v>0.9</c:v>
                </c:pt>
                <c:pt idx="4592">
                  <c:v>0.9</c:v>
                </c:pt>
                <c:pt idx="4593">
                  <c:v>0.9</c:v>
                </c:pt>
                <c:pt idx="4594">
                  <c:v>0.9</c:v>
                </c:pt>
                <c:pt idx="4595">
                  <c:v>0.9</c:v>
                </c:pt>
                <c:pt idx="4596">
                  <c:v>0.9</c:v>
                </c:pt>
                <c:pt idx="4597">
                  <c:v>0.9</c:v>
                </c:pt>
                <c:pt idx="4598">
                  <c:v>0.9</c:v>
                </c:pt>
                <c:pt idx="4599">
                  <c:v>0.9</c:v>
                </c:pt>
                <c:pt idx="4600">
                  <c:v>0.9</c:v>
                </c:pt>
                <c:pt idx="4601">
                  <c:v>0.9</c:v>
                </c:pt>
                <c:pt idx="4602">
                  <c:v>0.9</c:v>
                </c:pt>
                <c:pt idx="4603">
                  <c:v>0.9</c:v>
                </c:pt>
                <c:pt idx="4604">
                  <c:v>0.9</c:v>
                </c:pt>
                <c:pt idx="4605">
                  <c:v>0.9</c:v>
                </c:pt>
                <c:pt idx="4606">
                  <c:v>0.9</c:v>
                </c:pt>
                <c:pt idx="4607">
                  <c:v>0.9</c:v>
                </c:pt>
                <c:pt idx="4608">
                  <c:v>0.9</c:v>
                </c:pt>
                <c:pt idx="4609">
                  <c:v>0.9</c:v>
                </c:pt>
                <c:pt idx="4610">
                  <c:v>0.9</c:v>
                </c:pt>
                <c:pt idx="4611">
                  <c:v>0.9</c:v>
                </c:pt>
                <c:pt idx="4612">
                  <c:v>0.9</c:v>
                </c:pt>
                <c:pt idx="4613">
                  <c:v>0.9</c:v>
                </c:pt>
                <c:pt idx="4614">
                  <c:v>0.9</c:v>
                </c:pt>
                <c:pt idx="4615">
                  <c:v>0.9</c:v>
                </c:pt>
                <c:pt idx="4616">
                  <c:v>0.9</c:v>
                </c:pt>
                <c:pt idx="4617">
                  <c:v>0.9</c:v>
                </c:pt>
                <c:pt idx="4618">
                  <c:v>0.9</c:v>
                </c:pt>
                <c:pt idx="4619">
                  <c:v>0.9</c:v>
                </c:pt>
                <c:pt idx="4620">
                  <c:v>0.9</c:v>
                </c:pt>
                <c:pt idx="4621">
                  <c:v>0.9</c:v>
                </c:pt>
                <c:pt idx="4622">
                  <c:v>0.9</c:v>
                </c:pt>
                <c:pt idx="4623">
                  <c:v>0.9</c:v>
                </c:pt>
                <c:pt idx="4624">
                  <c:v>0.9</c:v>
                </c:pt>
                <c:pt idx="4625">
                  <c:v>0.9</c:v>
                </c:pt>
                <c:pt idx="4626">
                  <c:v>0.9</c:v>
                </c:pt>
                <c:pt idx="4627">
                  <c:v>0.9</c:v>
                </c:pt>
                <c:pt idx="4628">
                  <c:v>0.9</c:v>
                </c:pt>
                <c:pt idx="4629">
                  <c:v>0.9</c:v>
                </c:pt>
                <c:pt idx="4630">
                  <c:v>0.9</c:v>
                </c:pt>
                <c:pt idx="4631">
                  <c:v>0.9</c:v>
                </c:pt>
                <c:pt idx="4632">
                  <c:v>0.9</c:v>
                </c:pt>
                <c:pt idx="4633">
                  <c:v>0.9</c:v>
                </c:pt>
                <c:pt idx="4634">
                  <c:v>0.9</c:v>
                </c:pt>
                <c:pt idx="4635">
                  <c:v>0.9</c:v>
                </c:pt>
                <c:pt idx="4636">
                  <c:v>0.9</c:v>
                </c:pt>
                <c:pt idx="4637">
                  <c:v>0.9</c:v>
                </c:pt>
                <c:pt idx="4638">
                  <c:v>0.9</c:v>
                </c:pt>
                <c:pt idx="4639">
                  <c:v>0.9</c:v>
                </c:pt>
                <c:pt idx="4640">
                  <c:v>0.9</c:v>
                </c:pt>
                <c:pt idx="4641">
                  <c:v>0.9</c:v>
                </c:pt>
                <c:pt idx="4642">
                  <c:v>0.9</c:v>
                </c:pt>
                <c:pt idx="4643">
                  <c:v>0.9</c:v>
                </c:pt>
                <c:pt idx="4644">
                  <c:v>0.9</c:v>
                </c:pt>
                <c:pt idx="4645">
                  <c:v>0.9</c:v>
                </c:pt>
                <c:pt idx="4646">
                  <c:v>0.9</c:v>
                </c:pt>
                <c:pt idx="4647">
                  <c:v>0.9</c:v>
                </c:pt>
                <c:pt idx="4648">
                  <c:v>0.9</c:v>
                </c:pt>
                <c:pt idx="4649">
                  <c:v>0.9</c:v>
                </c:pt>
                <c:pt idx="4650">
                  <c:v>0.9</c:v>
                </c:pt>
                <c:pt idx="4651">
                  <c:v>0.9</c:v>
                </c:pt>
                <c:pt idx="4652">
                  <c:v>0.9</c:v>
                </c:pt>
                <c:pt idx="4653">
                  <c:v>0.9</c:v>
                </c:pt>
                <c:pt idx="4654">
                  <c:v>0.9</c:v>
                </c:pt>
                <c:pt idx="4655">
                  <c:v>0.9</c:v>
                </c:pt>
                <c:pt idx="4656">
                  <c:v>0.9</c:v>
                </c:pt>
                <c:pt idx="4657">
                  <c:v>0.9</c:v>
                </c:pt>
                <c:pt idx="4658">
                  <c:v>0.9</c:v>
                </c:pt>
                <c:pt idx="4659">
                  <c:v>0.9</c:v>
                </c:pt>
                <c:pt idx="4660">
                  <c:v>0.9</c:v>
                </c:pt>
                <c:pt idx="4661">
                  <c:v>0.9</c:v>
                </c:pt>
                <c:pt idx="4662">
                  <c:v>0.9</c:v>
                </c:pt>
                <c:pt idx="4663">
                  <c:v>0.9</c:v>
                </c:pt>
                <c:pt idx="4664">
                  <c:v>0.9</c:v>
                </c:pt>
                <c:pt idx="4665">
                  <c:v>0.9</c:v>
                </c:pt>
                <c:pt idx="4666">
                  <c:v>0.9</c:v>
                </c:pt>
                <c:pt idx="4667">
                  <c:v>0.9</c:v>
                </c:pt>
                <c:pt idx="4668">
                  <c:v>0.9</c:v>
                </c:pt>
                <c:pt idx="4669">
                  <c:v>0.9</c:v>
                </c:pt>
                <c:pt idx="4670">
                  <c:v>0.9</c:v>
                </c:pt>
                <c:pt idx="4671">
                  <c:v>0.9</c:v>
                </c:pt>
                <c:pt idx="4672">
                  <c:v>0.9</c:v>
                </c:pt>
                <c:pt idx="4673">
                  <c:v>0.9</c:v>
                </c:pt>
                <c:pt idx="4674">
                  <c:v>0.9</c:v>
                </c:pt>
                <c:pt idx="4675">
                  <c:v>0.9</c:v>
                </c:pt>
                <c:pt idx="4676">
                  <c:v>0.9</c:v>
                </c:pt>
                <c:pt idx="4677">
                  <c:v>0.9</c:v>
                </c:pt>
                <c:pt idx="4678">
                  <c:v>0.9</c:v>
                </c:pt>
                <c:pt idx="4679">
                  <c:v>0.9</c:v>
                </c:pt>
                <c:pt idx="4680">
                  <c:v>0.9</c:v>
                </c:pt>
                <c:pt idx="4681">
                  <c:v>0.9</c:v>
                </c:pt>
                <c:pt idx="4682">
                  <c:v>0.9</c:v>
                </c:pt>
                <c:pt idx="4683">
                  <c:v>0.9</c:v>
                </c:pt>
                <c:pt idx="4684">
                  <c:v>0.9</c:v>
                </c:pt>
                <c:pt idx="4685">
                  <c:v>0.9</c:v>
                </c:pt>
                <c:pt idx="4686">
                  <c:v>0.9</c:v>
                </c:pt>
                <c:pt idx="4687">
                  <c:v>0.9</c:v>
                </c:pt>
                <c:pt idx="4688">
                  <c:v>0.9</c:v>
                </c:pt>
                <c:pt idx="4689">
                  <c:v>0.9</c:v>
                </c:pt>
                <c:pt idx="4690">
                  <c:v>0.9</c:v>
                </c:pt>
                <c:pt idx="4691">
                  <c:v>0.9</c:v>
                </c:pt>
                <c:pt idx="4692">
                  <c:v>0.9</c:v>
                </c:pt>
                <c:pt idx="4693">
                  <c:v>0.9</c:v>
                </c:pt>
                <c:pt idx="4694">
                  <c:v>0.9</c:v>
                </c:pt>
                <c:pt idx="4695">
                  <c:v>0.9</c:v>
                </c:pt>
                <c:pt idx="4696">
                  <c:v>0.9</c:v>
                </c:pt>
                <c:pt idx="4697">
                  <c:v>0.9</c:v>
                </c:pt>
                <c:pt idx="4698">
                  <c:v>0.9</c:v>
                </c:pt>
                <c:pt idx="4699">
                  <c:v>0.9</c:v>
                </c:pt>
                <c:pt idx="4700">
                  <c:v>0.9</c:v>
                </c:pt>
                <c:pt idx="4701">
                  <c:v>0.9</c:v>
                </c:pt>
                <c:pt idx="4702">
                  <c:v>0.9</c:v>
                </c:pt>
                <c:pt idx="4703">
                  <c:v>0.9</c:v>
                </c:pt>
                <c:pt idx="4704">
                  <c:v>0.9</c:v>
                </c:pt>
                <c:pt idx="4705">
                  <c:v>0.9</c:v>
                </c:pt>
                <c:pt idx="4706">
                  <c:v>0.9</c:v>
                </c:pt>
                <c:pt idx="4707">
                  <c:v>0.9</c:v>
                </c:pt>
                <c:pt idx="4708">
                  <c:v>0.9</c:v>
                </c:pt>
                <c:pt idx="4709">
                  <c:v>0.9</c:v>
                </c:pt>
                <c:pt idx="4710">
                  <c:v>0.9</c:v>
                </c:pt>
                <c:pt idx="4711">
                  <c:v>0.9</c:v>
                </c:pt>
                <c:pt idx="4712">
                  <c:v>0.9</c:v>
                </c:pt>
                <c:pt idx="4713">
                  <c:v>0.9</c:v>
                </c:pt>
                <c:pt idx="4714">
                  <c:v>0.9</c:v>
                </c:pt>
                <c:pt idx="4715">
                  <c:v>0.9</c:v>
                </c:pt>
                <c:pt idx="4716">
                  <c:v>0.9</c:v>
                </c:pt>
                <c:pt idx="4717">
                  <c:v>0.9</c:v>
                </c:pt>
                <c:pt idx="4718">
                  <c:v>0.9</c:v>
                </c:pt>
                <c:pt idx="4719">
                  <c:v>0.9</c:v>
                </c:pt>
                <c:pt idx="4720">
                  <c:v>0.9</c:v>
                </c:pt>
                <c:pt idx="4721">
                  <c:v>0.9</c:v>
                </c:pt>
                <c:pt idx="4722">
                  <c:v>0.9</c:v>
                </c:pt>
                <c:pt idx="4723">
                  <c:v>0.9</c:v>
                </c:pt>
                <c:pt idx="4724">
                  <c:v>0.9</c:v>
                </c:pt>
                <c:pt idx="4725">
                  <c:v>0.9</c:v>
                </c:pt>
                <c:pt idx="4726">
                  <c:v>0.9</c:v>
                </c:pt>
                <c:pt idx="4727">
                  <c:v>0.9</c:v>
                </c:pt>
                <c:pt idx="4728">
                  <c:v>0.9</c:v>
                </c:pt>
                <c:pt idx="4729">
                  <c:v>0.9</c:v>
                </c:pt>
                <c:pt idx="4730">
                  <c:v>0.9</c:v>
                </c:pt>
                <c:pt idx="4731">
                  <c:v>0.9</c:v>
                </c:pt>
                <c:pt idx="4732">
                  <c:v>0.9</c:v>
                </c:pt>
                <c:pt idx="4733">
                  <c:v>0.9</c:v>
                </c:pt>
                <c:pt idx="4734">
                  <c:v>0.9</c:v>
                </c:pt>
                <c:pt idx="4735">
                  <c:v>0.9</c:v>
                </c:pt>
                <c:pt idx="4736">
                  <c:v>0.9</c:v>
                </c:pt>
                <c:pt idx="4737">
                  <c:v>0.9</c:v>
                </c:pt>
                <c:pt idx="4738">
                  <c:v>0.9</c:v>
                </c:pt>
                <c:pt idx="4739">
                  <c:v>0.9</c:v>
                </c:pt>
                <c:pt idx="4740">
                  <c:v>0.9</c:v>
                </c:pt>
                <c:pt idx="4741">
                  <c:v>0.9</c:v>
                </c:pt>
                <c:pt idx="4742">
                  <c:v>0.9</c:v>
                </c:pt>
                <c:pt idx="4743">
                  <c:v>0.9</c:v>
                </c:pt>
                <c:pt idx="4744">
                  <c:v>0.9</c:v>
                </c:pt>
                <c:pt idx="4745">
                  <c:v>0.9</c:v>
                </c:pt>
                <c:pt idx="4746">
                  <c:v>0.9</c:v>
                </c:pt>
                <c:pt idx="4747">
                  <c:v>0.9</c:v>
                </c:pt>
                <c:pt idx="4748">
                  <c:v>0.9</c:v>
                </c:pt>
                <c:pt idx="4749">
                  <c:v>0.9</c:v>
                </c:pt>
                <c:pt idx="4750">
                  <c:v>0.9</c:v>
                </c:pt>
                <c:pt idx="4751">
                  <c:v>0.9</c:v>
                </c:pt>
                <c:pt idx="4752">
                  <c:v>0.9</c:v>
                </c:pt>
                <c:pt idx="4753">
                  <c:v>0.9</c:v>
                </c:pt>
                <c:pt idx="4754">
                  <c:v>0.9</c:v>
                </c:pt>
                <c:pt idx="4755">
                  <c:v>0.9</c:v>
                </c:pt>
                <c:pt idx="4756">
                  <c:v>0.9</c:v>
                </c:pt>
                <c:pt idx="4757">
                  <c:v>0.9</c:v>
                </c:pt>
                <c:pt idx="4758">
                  <c:v>0.9</c:v>
                </c:pt>
                <c:pt idx="4759">
                  <c:v>0.9</c:v>
                </c:pt>
                <c:pt idx="4760">
                  <c:v>0.9</c:v>
                </c:pt>
                <c:pt idx="4761">
                  <c:v>0.9</c:v>
                </c:pt>
                <c:pt idx="4762">
                  <c:v>0.9</c:v>
                </c:pt>
                <c:pt idx="4763">
                  <c:v>0.9</c:v>
                </c:pt>
                <c:pt idx="4764">
                  <c:v>0.9</c:v>
                </c:pt>
                <c:pt idx="4765">
                  <c:v>0.9</c:v>
                </c:pt>
                <c:pt idx="4766">
                  <c:v>0.9</c:v>
                </c:pt>
                <c:pt idx="4767">
                  <c:v>0.9</c:v>
                </c:pt>
                <c:pt idx="4768">
                  <c:v>0.9</c:v>
                </c:pt>
                <c:pt idx="4769">
                  <c:v>0.9</c:v>
                </c:pt>
                <c:pt idx="4770">
                  <c:v>0.9</c:v>
                </c:pt>
                <c:pt idx="4771">
                  <c:v>0.9</c:v>
                </c:pt>
                <c:pt idx="4772">
                  <c:v>0.9</c:v>
                </c:pt>
                <c:pt idx="4773">
                  <c:v>0.9</c:v>
                </c:pt>
                <c:pt idx="4774">
                  <c:v>0.9</c:v>
                </c:pt>
                <c:pt idx="4775">
                  <c:v>0.9</c:v>
                </c:pt>
                <c:pt idx="4776">
                  <c:v>0.9</c:v>
                </c:pt>
                <c:pt idx="4777">
                  <c:v>0.9</c:v>
                </c:pt>
                <c:pt idx="4778">
                  <c:v>0.9</c:v>
                </c:pt>
                <c:pt idx="4779">
                  <c:v>0.9</c:v>
                </c:pt>
                <c:pt idx="4780">
                  <c:v>0.9</c:v>
                </c:pt>
                <c:pt idx="4781">
                  <c:v>0.9</c:v>
                </c:pt>
                <c:pt idx="4782">
                  <c:v>0.9</c:v>
                </c:pt>
                <c:pt idx="4783">
                  <c:v>0.9</c:v>
                </c:pt>
                <c:pt idx="4784">
                  <c:v>0.9</c:v>
                </c:pt>
                <c:pt idx="4785">
                  <c:v>0.9</c:v>
                </c:pt>
                <c:pt idx="4786">
                  <c:v>0.9</c:v>
                </c:pt>
                <c:pt idx="4787">
                  <c:v>0.9</c:v>
                </c:pt>
                <c:pt idx="4788">
                  <c:v>0.9</c:v>
                </c:pt>
                <c:pt idx="4789">
                  <c:v>0.9</c:v>
                </c:pt>
                <c:pt idx="4790">
                  <c:v>0.9</c:v>
                </c:pt>
                <c:pt idx="4791">
                  <c:v>0.9</c:v>
                </c:pt>
                <c:pt idx="4792">
                  <c:v>0.9</c:v>
                </c:pt>
                <c:pt idx="4793">
                  <c:v>0.9</c:v>
                </c:pt>
                <c:pt idx="4794">
                  <c:v>0.9</c:v>
                </c:pt>
                <c:pt idx="4795">
                  <c:v>0.9</c:v>
                </c:pt>
                <c:pt idx="4796">
                  <c:v>0.9</c:v>
                </c:pt>
                <c:pt idx="4797">
                  <c:v>0.9</c:v>
                </c:pt>
                <c:pt idx="4798">
                  <c:v>0.9</c:v>
                </c:pt>
                <c:pt idx="4799">
                  <c:v>0.9</c:v>
                </c:pt>
                <c:pt idx="4800">
                  <c:v>0.9</c:v>
                </c:pt>
                <c:pt idx="4801">
                  <c:v>0.9</c:v>
                </c:pt>
                <c:pt idx="4802">
                  <c:v>0.9</c:v>
                </c:pt>
                <c:pt idx="4803">
                  <c:v>0.9</c:v>
                </c:pt>
                <c:pt idx="4804">
                  <c:v>0.9</c:v>
                </c:pt>
                <c:pt idx="4805">
                  <c:v>0.9</c:v>
                </c:pt>
                <c:pt idx="4806">
                  <c:v>0.9</c:v>
                </c:pt>
                <c:pt idx="4807">
                  <c:v>0.9</c:v>
                </c:pt>
                <c:pt idx="4808">
                  <c:v>0.9</c:v>
                </c:pt>
                <c:pt idx="4809">
                  <c:v>0.9</c:v>
                </c:pt>
                <c:pt idx="4810">
                  <c:v>0.9</c:v>
                </c:pt>
                <c:pt idx="4811">
                  <c:v>0.9</c:v>
                </c:pt>
                <c:pt idx="4812">
                  <c:v>0.9</c:v>
                </c:pt>
                <c:pt idx="4813">
                  <c:v>0.9</c:v>
                </c:pt>
                <c:pt idx="4814">
                  <c:v>0.9</c:v>
                </c:pt>
                <c:pt idx="4815">
                  <c:v>0.9</c:v>
                </c:pt>
                <c:pt idx="4816">
                  <c:v>0.9</c:v>
                </c:pt>
                <c:pt idx="4817">
                  <c:v>0.9</c:v>
                </c:pt>
                <c:pt idx="4818">
                  <c:v>0.9</c:v>
                </c:pt>
                <c:pt idx="4819">
                  <c:v>0.9</c:v>
                </c:pt>
                <c:pt idx="4820">
                  <c:v>0.9</c:v>
                </c:pt>
                <c:pt idx="4821">
                  <c:v>0.9</c:v>
                </c:pt>
                <c:pt idx="4822">
                  <c:v>0.9</c:v>
                </c:pt>
                <c:pt idx="4823">
                  <c:v>0.9</c:v>
                </c:pt>
                <c:pt idx="4824">
                  <c:v>0.9</c:v>
                </c:pt>
                <c:pt idx="4825">
                  <c:v>0.9</c:v>
                </c:pt>
                <c:pt idx="4826">
                  <c:v>0.9</c:v>
                </c:pt>
                <c:pt idx="4827">
                  <c:v>0.9</c:v>
                </c:pt>
                <c:pt idx="4828">
                  <c:v>0.9</c:v>
                </c:pt>
                <c:pt idx="4829">
                  <c:v>0.9</c:v>
                </c:pt>
                <c:pt idx="4830">
                  <c:v>0.9</c:v>
                </c:pt>
                <c:pt idx="4831">
                  <c:v>0.9</c:v>
                </c:pt>
                <c:pt idx="4832">
                  <c:v>0.9</c:v>
                </c:pt>
                <c:pt idx="4833">
                  <c:v>0.9</c:v>
                </c:pt>
                <c:pt idx="4834">
                  <c:v>0.9</c:v>
                </c:pt>
                <c:pt idx="4835">
                  <c:v>0.9</c:v>
                </c:pt>
                <c:pt idx="4836">
                  <c:v>0.9</c:v>
                </c:pt>
                <c:pt idx="4837">
                  <c:v>0.9</c:v>
                </c:pt>
                <c:pt idx="4838">
                  <c:v>0.9</c:v>
                </c:pt>
                <c:pt idx="4839">
                  <c:v>0.9</c:v>
                </c:pt>
                <c:pt idx="4840">
                  <c:v>0.9</c:v>
                </c:pt>
                <c:pt idx="4841">
                  <c:v>0.9</c:v>
                </c:pt>
                <c:pt idx="4842">
                  <c:v>0.9</c:v>
                </c:pt>
                <c:pt idx="4843">
                  <c:v>0.9</c:v>
                </c:pt>
                <c:pt idx="4844">
                  <c:v>0.9</c:v>
                </c:pt>
                <c:pt idx="4845">
                  <c:v>0.9</c:v>
                </c:pt>
                <c:pt idx="4846">
                  <c:v>0.9</c:v>
                </c:pt>
                <c:pt idx="4847">
                  <c:v>0.9</c:v>
                </c:pt>
                <c:pt idx="4848">
                  <c:v>0.9</c:v>
                </c:pt>
                <c:pt idx="4849">
                  <c:v>0.9</c:v>
                </c:pt>
                <c:pt idx="4850">
                  <c:v>0.9</c:v>
                </c:pt>
                <c:pt idx="4851">
                  <c:v>0.9</c:v>
                </c:pt>
                <c:pt idx="4852">
                  <c:v>0.9</c:v>
                </c:pt>
                <c:pt idx="4853">
                  <c:v>0.9</c:v>
                </c:pt>
                <c:pt idx="4854">
                  <c:v>0.9</c:v>
                </c:pt>
                <c:pt idx="4855">
                  <c:v>0.9</c:v>
                </c:pt>
                <c:pt idx="4856">
                  <c:v>0.9</c:v>
                </c:pt>
                <c:pt idx="4857">
                  <c:v>0.9</c:v>
                </c:pt>
                <c:pt idx="4858">
                  <c:v>0.9</c:v>
                </c:pt>
                <c:pt idx="4859">
                  <c:v>0.9</c:v>
                </c:pt>
                <c:pt idx="4860">
                  <c:v>0.9</c:v>
                </c:pt>
                <c:pt idx="4861">
                  <c:v>0.9</c:v>
                </c:pt>
                <c:pt idx="4862">
                  <c:v>0.9</c:v>
                </c:pt>
                <c:pt idx="4863">
                  <c:v>0.9</c:v>
                </c:pt>
                <c:pt idx="4864">
                  <c:v>0.9</c:v>
                </c:pt>
                <c:pt idx="4865">
                  <c:v>0.9</c:v>
                </c:pt>
                <c:pt idx="4866">
                  <c:v>0.9</c:v>
                </c:pt>
                <c:pt idx="4867">
                  <c:v>0.9</c:v>
                </c:pt>
                <c:pt idx="4868">
                  <c:v>0.9</c:v>
                </c:pt>
                <c:pt idx="4869">
                  <c:v>0.9</c:v>
                </c:pt>
                <c:pt idx="4870">
                  <c:v>0.9</c:v>
                </c:pt>
                <c:pt idx="4871">
                  <c:v>0.9</c:v>
                </c:pt>
                <c:pt idx="4872">
                  <c:v>0.9</c:v>
                </c:pt>
                <c:pt idx="4873">
                  <c:v>0.9</c:v>
                </c:pt>
                <c:pt idx="4874">
                  <c:v>0.9</c:v>
                </c:pt>
                <c:pt idx="4875">
                  <c:v>0.9</c:v>
                </c:pt>
                <c:pt idx="4876">
                  <c:v>0.9</c:v>
                </c:pt>
                <c:pt idx="4877">
                  <c:v>0.9</c:v>
                </c:pt>
                <c:pt idx="4878">
                  <c:v>0.9</c:v>
                </c:pt>
                <c:pt idx="4879">
                  <c:v>0.9</c:v>
                </c:pt>
                <c:pt idx="4880">
                  <c:v>0.9</c:v>
                </c:pt>
                <c:pt idx="4881">
                  <c:v>0.9</c:v>
                </c:pt>
                <c:pt idx="4882">
                  <c:v>0.9</c:v>
                </c:pt>
                <c:pt idx="4883">
                  <c:v>0.9</c:v>
                </c:pt>
                <c:pt idx="4884">
                  <c:v>0.9</c:v>
                </c:pt>
                <c:pt idx="4885">
                  <c:v>0.9</c:v>
                </c:pt>
                <c:pt idx="4886">
                  <c:v>0.9</c:v>
                </c:pt>
                <c:pt idx="4887">
                  <c:v>0.9</c:v>
                </c:pt>
                <c:pt idx="4888">
                  <c:v>0.9</c:v>
                </c:pt>
                <c:pt idx="4889">
                  <c:v>0.9</c:v>
                </c:pt>
                <c:pt idx="4890">
                  <c:v>0.9</c:v>
                </c:pt>
                <c:pt idx="4891">
                  <c:v>0.9</c:v>
                </c:pt>
                <c:pt idx="4892">
                  <c:v>0.9</c:v>
                </c:pt>
                <c:pt idx="4893">
                  <c:v>0.9</c:v>
                </c:pt>
                <c:pt idx="4894">
                  <c:v>0.9</c:v>
                </c:pt>
                <c:pt idx="4895">
                  <c:v>0.9</c:v>
                </c:pt>
                <c:pt idx="4896">
                  <c:v>0.9</c:v>
                </c:pt>
                <c:pt idx="4897">
                  <c:v>0.9</c:v>
                </c:pt>
                <c:pt idx="4898">
                  <c:v>0.9</c:v>
                </c:pt>
                <c:pt idx="4899">
                  <c:v>0.9</c:v>
                </c:pt>
                <c:pt idx="4900">
                  <c:v>0.9</c:v>
                </c:pt>
                <c:pt idx="4901">
                  <c:v>0.9</c:v>
                </c:pt>
                <c:pt idx="4902">
                  <c:v>0.9</c:v>
                </c:pt>
                <c:pt idx="4903">
                  <c:v>0.9</c:v>
                </c:pt>
                <c:pt idx="4904">
                  <c:v>0.9</c:v>
                </c:pt>
                <c:pt idx="4905">
                  <c:v>0.9</c:v>
                </c:pt>
                <c:pt idx="4906">
                  <c:v>0.9</c:v>
                </c:pt>
                <c:pt idx="4907">
                  <c:v>0.9</c:v>
                </c:pt>
                <c:pt idx="4908">
                  <c:v>0.9</c:v>
                </c:pt>
                <c:pt idx="4909">
                  <c:v>0.9</c:v>
                </c:pt>
                <c:pt idx="4910">
                  <c:v>0.9</c:v>
                </c:pt>
                <c:pt idx="4911">
                  <c:v>0.9</c:v>
                </c:pt>
                <c:pt idx="4912">
                  <c:v>0.9</c:v>
                </c:pt>
                <c:pt idx="4913">
                  <c:v>0.9</c:v>
                </c:pt>
                <c:pt idx="4914">
                  <c:v>0.9</c:v>
                </c:pt>
                <c:pt idx="4915">
                  <c:v>0.9</c:v>
                </c:pt>
                <c:pt idx="4916">
                  <c:v>0.9</c:v>
                </c:pt>
                <c:pt idx="4917">
                  <c:v>0.9</c:v>
                </c:pt>
                <c:pt idx="4918">
                  <c:v>0.9</c:v>
                </c:pt>
                <c:pt idx="4919">
                  <c:v>0.9</c:v>
                </c:pt>
                <c:pt idx="4920">
                  <c:v>0.9</c:v>
                </c:pt>
                <c:pt idx="4921">
                  <c:v>0.9</c:v>
                </c:pt>
                <c:pt idx="4922">
                  <c:v>0.9</c:v>
                </c:pt>
                <c:pt idx="4923">
                  <c:v>0.9</c:v>
                </c:pt>
                <c:pt idx="4924">
                  <c:v>0.9</c:v>
                </c:pt>
                <c:pt idx="4925">
                  <c:v>0.9</c:v>
                </c:pt>
                <c:pt idx="4926">
                  <c:v>0.9</c:v>
                </c:pt>
                <c:pt idx="4927">
                  <c:v>0.9</c:v>
                </c:pt>
                <c:pt idx="4928">
                  <c:v>0.9</c:v>
                </c:pt>
                <c:pt idx="4929">
                  <c:v>0.9</c:v>
                </c:pt>
                <c:pt idx="4930">
                  <c:v>0.9</c:v>
                </c:pt>
                <c:pt idx="4931">
                  <c:v>0.9</c:v>
                </c:pt>
                <c:pt idx="4932">
                  <c:v>0.9</c:v>
                </c:pt>
                <c:pt idx="4933">
                  <c:v>0.9</c:v>
                </c:pt>
                <c:pt idx="4934">
                  <c:v>0.9</c:v>
                </c:pt>
                <c:pt idx="4935">
                  <c:v>0.9</c:v>
                </c:pt>
                <c:pt idx="4936">
                  <c:v>0.9</c:v>
                </c:pt>
                <c:pt idx="4937">
                  <c:v>0.9</c:v>
                </c:pt>
                <c:pt idx="4938">
                  <c:v>0.9</c:v>
                </c:pt>
                <c:pt idx="4939">
                  <c:v>0.9</c:v>
                </c:pt>
                <c:pt idx="4940">
                  <c:v>0.9</c:v>
                </c:pt>
                <c:pt idx="4941">
                  <c:v>0.9</c:v>
                </c:pt>
                <c:pt idx="4942">
                  <c:v>0.9</c:v>
                </c:pt>
                <c:pt idx="4943">
                  <c:v>0.9</c:v>
                </c:pt>
                <c:pt idx="4944">
                  <c:v>0.9</c:v>
                </c:pt>
                <c:pt idx="4945">
                  <c:v>0.9</c:v>
                </c:pt>
                <c:pt idx="4946">
                  <c:v>0.9</c:v>
                </c:pt>
                <c:pt idx="4947">
                  <c:v>0.9</c:v>
                </c:pt>
                <c:pt idx="4948">
                  <c:v>0.9</c:v>
                </c:pt>
                <c:pt idx="4949">
                  <c:v>0.9</c:v>
                </c:pt>
                <c:pt idx="4950">
                  <c:v>0.9</c:v>
                </c:pt>
                <c:pt idx="4951">
                  <c:v>0.9</c:v>
                </c:pt>
                <c:pt idx="4952">
                  <c:v>0.9</c:v>
                </c:pt>
                <c:pt idx="4953">
                  <c:v>0.9</c:v>
                </c:pt>
                <c:pt idx="4954">
                  <c:v>0.9</c:v>
                </c:pt>
                <c:pt idx="4955">
                  <c:v>0.9</c:v>
                </c:pt>
                <c:pt idx="4956">
                  <c:v>0.9</c:v>
                </c:pt>
                <c:pt idx="4957">
                  <c:v>0.9</c:v>
                </c:pt>
                <c:pt idx="4958">
                  <c:v>0.9</c:v>
                </c:pt>
                <c:pt idx="4959">
                  <c:v>0.9</c:v>
                </c:pt>
                <c:pt idx="4960">
                  <c:v>0.9</c:v>
                </c:pt>
                <c:pt idx="4961">
                  <c:v>0.9</c:v>
                </c:pt>
                <c:pt idx="4962">
                  <c:v>0.9</c:v>
                </c:pt>
                <c:pt idx="4963">
                  <c:v>0.9</c:v>
                </c:pt>
                <c:pt idx="4964">
                  <c:v>0.9</c:v>
                </c:pt>
                <c:pt idx="4965">
                  <c:v>0.9</c:v>
                </c:pt>
                <c:pt idx="4966">
                  <c:v>0.9</c:v>
                </c:pt>
                <c:pt idx="4967">
                  <c:v>0.9</c:v>
                </c:pt>
                <c:pt idx="4968">
                  <c:v>0.9</c:v>
                </c:pt>
                <c:pt idx="4969">
                  <c:v>0.9</c:v>
                </c:pt>
                <c:pt idx="4970">
                  <c:v>0.9</c:v>
                </c:pt>
                <c:pt idx="4971">
                  <c:v>0.9</c:v>
                </c:pt>
                <c:pt idx="4972">
                  <c:v>0.9</c:v>
                </c:pt>
                <c:pt idx="4973">
                  <c:v>0.9</c:v>
                </c:pt>
                <c:pt idx="4974">
                  <c:v>0.9</c:v>
                </c:pt>
                <c:pt idx="4975">
                  <c:v>0.9</c:v>
                </c:pt>
                <c:pt idx="4976">
                  <c:v>0.9</c:v>
                </c:pt>
                <c:pt idx="4977">
                  <c:v>0.9</c:v>
                </c:pt>
                <c:pt idx="4978">
                  <c:v>0.9</c:v>
                </c:pt>
                <c:pt idx="4979">
                  <c:v>0.9</c:v>
                </c:pt>
                <c:pt idx="4980">
                  <c:v>0.9</c:v>
                </c:pt>
                <c:pt idx="4981">
                  <c:v>0.9</c:v>
                </c:pt>
                <c:pt idx="4982">
                  <c:v>0.9</c:v>
                </c:pt>
                <c:pt idx="4983">
                  <c:v>0.9</c:v>
                </c:pt>
                <c:pt idx="4984">
                  <c:v>0.9</c:v>
                </c:pt>
                <c:pt idx="4985">
                  <c:v>0.9</c:v>
                </c:pt>
                <c:pt idx="4986">
                  <c:v>0.9</c:v>
                </c:pt>
                <c:pt idx="4987">
                  <c:v>0.9</c:v>
                </c:pt>
                <c:pt idx="4988">
                  <c:v>0.9</c:v>
                </c:pt>
                <c:pt idx="4989">
                  <c:v>0.9</c:v>
                </c:pt>
                <c:pt idx="4990">
                  <c:v>0.9</c:v>
                </c:pt>
                <c:pt idx="4991">
                  <c:v>0.9</c:v>
                </c:pt>
                <c:pt idx="4992">
                  <c:v>0.9</c:v>
                </c:pt>
                <c:pt idx="4993">
                  <c:v>0.9</c:v>
                </c:pt>
                <c:pt idx="4994">
                  <c:v>0.9</c:v>
                </c:pt>
                <c:pt idx="4995">
                  <c:v>0.9</c:v>
                </c:pt>
                <c:pt idx="4996">
                  <c:v>0.9</c:v>
                </c:pt>
                <c:pt idx="4997">
                  <c:v>0.9</c:v>
                </c:pt>
                <c:pt idx="4998">
                  <c:v>0.9</c:v>
                </c:pt>
                <c:pt idx="4999">
                  <c:v>0.9</c:v>
                </c:pt>
                <c:pt idx="5000">
                  <c:v>0.9</c:v>
                </c:pt>
                <c:pt idx="5001">
                  <c:v>0.9</c:v>
                </c:pt>
                <c:pt idx="5002">
                  <c:v>0.9</c:v>
                </c:pt>
                <c:pt idx="5003">
                  <c:v>0.9</c:v>
                </c:pt>
                <c:pt idx="5004">
                  <c:v>0.9</c:v>
                </c:pt>
                <c:pt idx="5005">
                  <c:v>0.9</c:v>
                </c:pt>
                <c:pt idx="5006">
                  <c:v>0.9</c:v>
                </c:pt>
                <c:pt idx="5007">
                  <c:v>0.9</c:v>
                </c:pt>
                <c:pt idx="5008">
                  <c:v>0.9</c:v>
                </c:pt>
                <c:pt idx="5009">
                  <c:v>0.9</c:v>
                </c:pt>
                <c:pt idx="5010">
                  <c:v>0.9</c:v>
                </c:pt>
                <c:pt idx="5011">
                  <c:v>0.9</c:v>
                </c:pt>
                <c:pt idx="5012">
                  <c:v>0.9</c:v>
                </c:pt>
                <c:pt idx="5013">
                  <c:v>0.9</c:v>
                </c:pt>
                <c:pt idx="5014">
                  <c:v>0.9</c:v>
                </c:pt>
                <c:pt idx="5015">
                  <c:v>0.9</c:v>
                </c:pt>
                <c:pt idx="5016">
                  <c:v>0.9</c:v>
                </c:pt>
                <c:pt idx="5017">
                  <c:v>0.9</c:v>
                </c:pt>
                <c:pt idx="5018">
                  <c:v>0.9</c:v>
                </c:pt>
                <c:pt idx="5019">
                  <c:v>0.9</c:v>
                </c:pt>
                <c:pt idx="5020">
                  <c:v>0.9</c:v>
                </c:pt>
                <c:pt idx="5021">
                  <c:v>0.9</c:v>
                </c:pt>
                <c:pt idx="5022">
                  <c:v>0.9</c:v>
                </c:pt>
                <c:pt idx="5023">
                  <c:v>0.9</c:v>
                </c:pt>
                <c:pt idx="5024">
                  <c:v>0.9</c:v>
                </c:pt>
                <c:pt idx="5025">
                  <c:v>0.9</c:v>
                </c:pt>
                <c:pt idx="5026">
                  <c:v>0.9</c:v>
                </c:pt>
                <c:pt idx="5027">
                  <c:v>0.9</c:v>
                </c:pt>
                <c:pt idx="5028">
                  <c:v>0.9</c:v>
                </c:pt>
                <c:pt idx="5029">
                  <c:v>0.9</c:v>
                </c:pt>
                <c:pt idx="5030">
                  <c:v>0.9</c:v>
                </c:pt>
                <c:pt idx="5031">
                  <c:v>0.9</c:v>
                </c:pt>
                <c:pt idx="5032">
                  <c:v>0.9</c:v>
                </c:pt>
                <c:pt idx="5033">
                  <c:v>0.9</c:v>
                </c:pt>
                <c:pt idx="5034">
                  <c:v>0.9</c:v>
                </c:pt>
                <c:pt idx="5035">
                  <c:v>0.9</c:v>
                </c:pt>
                <c:pt idx="5036">
                  <c:v>0.9</c:v>
                </c:pt>
                <c:pt idx="5037">
                  <c:v>0.9</c:v>
                </c:pt>
                <c:pt idx="5038">
                  <c:v>0.9</c:v>
                </c:pt>
                <c:pt idx="5039">
                  <c:v>0.9</c:v>
                </c:pt>
                <c:pt idx="5040">
                  <c:v>0.9</c:v>
                </c:pt>
                <c:pt idx="5041">
                  <c:v>0.9</c:v>
                </c:pt>
                <c:pt idx="5042">
                  <c:v>0.9</c:v>
                </c:pt>
                <c:pt idx="5043">
                  <c:v>0.9</c:v>
                </c:pt>
                <c:pt idx="5044">
                  <c:v>0.9</c:v>
                </c:pt>
                <c:pt idx="5045">
                  <c:v>0.9</c:v>
                </c:pt>
                <c:pt idx="5046">
                  <c:v>0.9</c:v>
                </c:pt>
                <c:pt idx="5047">
                  <c:v>0.9</c:v>
                </c:pt>
                <c:pt idx="5048">
                  <c:v>0.9</c:v>
                </c:pt>
                <c:pt idx="5049">
                  <c:v>0.9</c:v>
                </c:pt>
                <c:pt idx="5050">
                  <c:v>0.9</c:v>
                </c:pt>
                <c:pt idx="5051">
                  <c:v>0.9</c:v>
                </c:pt>
                <c:pt idx="5052">
                  <c:v>0.9</c:v>
                </c:pt>
                <c:pt idx="5053">
                  <c:v>0.9</c:v>
                </c:pt>
                <c:pt idx="5054">
                  <c:v>0.9</c:v>
                </c:pt>
                <c:pt idx="5055">
                  <c:v>0.9</c:v>
                </c:pt>
                <c:pt idx="5056">
                  <c:v>0.9</c:v>
                </c:pt>
                <c:pt idx="5057">
                  <c:v>0.9</c:v>
                </c:pt>
                <c:pt idx="5058">
                  <c:v>0.9</c:v>
                </c:pt>
                <c:pt idx="5059">
                  <c:v>0.9</c:v>
                </c:pt>
                <c:pt idx="5060">
                  <c:v>0.9</c:v>
                </c:pt>
                <c:pt idx="5061">
                  <c:v>0.9</c:v>
                </c:pt>
                <c:pt idx="5062">
                  <c:v>0.9</c:v>
                </c:pt>
                <c:pt idx="5063">
                  <c:v>0.9</c:v>
                </c:pt>
                <c:pt idx="5064">
                  <c:v>0.9</c:v>
                </c:pt>
                <c:pt idx="5065">
                  <c:v>0.9</c:v>
                </c:pt>
                <c:pt idx="5066">
                  <c:v>0.9</c:v>
                </c:pt>
                <c:pt idx="5067">
                  <c:v>0.9</c:v>
                </c:pt>
                <c:pt idx="5068">
                  <c:v>0.9</c:v>
                </c:pt>
                <c:pt idx="5069">
                  <c:v>0.9</c:v>
                </c:pt>
                <c:pt idx="5070">
                  <c:v>0.9</c:v>
                </c:pt>
                <c:pt idx="5071">
                  <c:v>0.9</c:v>
                </c:pt>
                <c:pt idx="5072">
                  <c:v>0.9</c:v>
                </c:pt>
                <c:pt idx="5073">
                  <c:v>0.9</c:v>
                </c:pt>
                <c:pt idx="5074">
                  <c:v>0.9</c:v>
                </c:pt>
                <c:pt idx="5075">
                  <c:v>0.9</c:v>
                </c:pt>
                <c:pt idx="5076">
                  <c:v>0.9</c:v>
                </c:pt>
                <c:pt idx="5077">
                  <c:v>0.9</c:v>
                </c:pt>
                <c:pt idx="5078">
                  <c:v>0.9</c:v>
                </c:pt>
                <c:pt idx="5079">
                  <c:v>0.9</c:v>
                </c:pt>
                <c:pt idx="5080">
                  <c:v>0.9</c:v>
                </c:pt>
                <c:pt idx="5081">
                  <c:v>0.9</c:v>
                </c:pt>
                <c:pt idx="5082">
                  <c:v>0.9</c:v>
                </c:pt>
                <c:pt idx="5083">
                  <c:v>0.9</c:v>
                </c:pt>
                <c:pt idx="5084">
                  <c:v>0.9</c:v>
                </c:pt>
                <c:pt idx="5085">
                  <c:v>0.9</c:v>
                </c:pt>
                <c:pt idx="5086">
                  <c:v>0.9</c:v>
                </c:pt>
                <c:pt idx="5087">
                  <c:v>0.9</c:v>
                </c:pt>
                <c:pt idx="5088">
                  <c:v>0.9</c:v>
                </c:pt>
                <c:pt idx="5089">
                  <c:v>0.9</c:v>
                </c:pt>
                <c:pt idx="5090">
                  <c:v>0.9</c:v>
                </c:pt>
                <c:pt idx="5091">
                  <c:v>0.9</c:v>
                </c:pt>
                <c:pt idx="5092">
                  <c:v>0.9</c:v>
                </c:pt>
                <c:pt idx="5093">
                  <c:v>0.9</c:v>
                </c:pt>
                <c:pt idx="5094">
                  <c:v>0.9</c:v>
                </c:pt>
                <c:pt idx="5095">
                  <c:v>0.9</c:v>
                </c:pt>
                <c:pt idx="5096">
                  <c:v>0.9</c:v>
                </c:pt>
                <c:pt idx="5097">
                  <c:v>0.9</c:v>
                </c:pt>
                <c:pt idx="5098">
                  <c:v>0.9</c:v>
                </c:pt>
                <c:pt idx="5099">
                  <c:v>0.9</c:v>
                </c:pt>
                <c:pt idx="5100">
                  <c:v>0.9</c:v>
                </c:pt>
                <c:pt idx="5101">
                  <c:v>0.9</c:v>
                </c:pt>
                <c:pt idx="5102">
                  <c:v>0.9</c:v>
                </c:pt>
                <c:pt idx="5103">
                  <c:v>0.9</c:v>
                </c:pt>
                <c:pt idx="5104">
                  <c:v>0.9</c:v>
                </c:pt>
                <c:pt idx="5105">
                  <c:v>0.9</c:v>
                </c:pt>
                <c:pt idx="5106">
                  <c:v>0.9</c:v>
                </c:pt>
                <c:pt idx="5107">
                  <c:v>0.9</c:v>
                </c:pt>
                <c:pt idx="5108">
                  <c:v>0.9</c:v>
                </c:pt>
                <c:pt idx="5109">
                  <c:v>0.9</c:v>
                </c:pt>
                <c:pt idx="5110">
                  <c:v>0.9</c:v>
                </c:pt>
                <c:pt idx="5111">
                  <c:v>0.9</c:v>
                </c:pt>
                <c:pt idx="5112">
                  <c:v>0.9</c:v>
                </c:pt>
                <c:pt idx="5113">
                  <c:v>0.9</c:v>
                </c:pt>
                <c:pt idx="5114">
                  <c:v>0.9</c:v>
                </c:pt>
                <c:pt idx="5115">
                  <c:v>0.9</c:v>
                </c:pt>
                <c:pt idx="5116">
                  <c:v>0.9</c:v>
                </c:pt>
                <c:pt idx="5117">
                  <c:v>0.9</c:v>
                </c:pt>
                <c:pt idx="5118">
                  <c:v>0.9</c:v>
                </c:pt>
                <c:pt idx="5119">
                  <c:v>0.9</c:v>
                </c:pt>
                <c:pt idx="5120">
                  <c:v>0.9</c:v>
                </c:pt>
                <c:pt idx="5121">
                  <c:v>0.9</c:v>
                </c:pt>
                <c:pt idx="5122">
                  <c:v>0.9</c:v>
                </c:pt>
                <c:pt idx="5123">
                  <c:v>0.9</c:v>
                </c:pt>
                <c:pt idx="5124">
                  <c:v>0.9</c:v>
                </c:pt>
                <c:pt idx="5125">
                  <c:v>0.9</c:v>
                </c:pt>
                <c:pt idx="5126">
                  <c:v>0.9</c:v>
                </c:pt>
                <c:pt idx="5127">
                  <c:v>0.9</c:v>
                </c:pt>
                <c:pt idx="5128">
                  <c:v>0.9</c:v>
                </c:pt>
                <c:pt idx="5129">
                  <c:v>0.9</c:v>
                </c:pt>
                <c:pt idx="5130">
                  <c:v>0.9</c:v>
                </c:pt>
                <c:pt idx="5131">
                  <c:v>0.9</c:v>
                </c:pt>
                <c:pt idx="5132">
                  <c:v>0.9</c:v>
                </c:pt>
                <c:pt idx="5133">
                  <c:v>0.9</c:v>
                </c:pt>
                <c:pt idx="5134">
                  <c:v>0.9</c:v>
                </c:pt>
                <c:pt idx="5135">
                  <c:v>0.9</c:v>
                </c:pt>
                <c:pt idx="5136">
                  <c:v>0.9</c:v>
                </c:pt>
                <c:pt idx="5137">
                  <c:v>0.9</c:v>
                </c:pt>
                <c:pt idx="5138">
                  <c:v>0.9</c:v>
                </c:pt>
                <c:pt idx="5139">
                  <c:v>0.9</c:v>
                </c:pt>
                <c:pt idx="5140">
                  <c:v>0.9</c:v>
                </c:pt>
                <c:pt idx="5141">
                  <c:v>0.9</c:v>
                </c:pt>
                <c:pt idx="5142">
                  <c:v>0.9</c:v>
                </c:pt>
                <c:pt idx="5143">
                  <c:v>0.9</c:v>
                </c:pt>
                <c:pt idx="5144">
                  <c:v>0.9</c:v>
                </c:pt>
                <c:pt idx="5145">
                  <c:v>0.9</c:v>
                </c:pt>
                <c:pt idx="5146">
                  <c:v>0.9</c:v>
                </c:pt>
                <c:pt idx="5147">
                  <c:v>0.9</c:v>
                </c:pt>
                <c:pt idx="5148">
                  <c:v>0.9</c:v>
                </c:pt>
                <c:pt idx="5149">
                  <c:v>0.9</c:v>
                </c:pt>
                <c:pt idx="5150">
                  <c:v>0.9</c:v>
                </c:pt>
                <c:pt idx="5151">
                  <c:v>0.9</c:v>
                </c:pt>
                <c:pt idx="5152">
                  <c:v>0.9</c:v>
                </c:pt>
                <c:pt idx="5153">
                  <c:v>0.9</c:v>
                </c:pt>
                <c:pt idx="5154">
                  <c:v>0.9</c:v>
                </c:pt>
                <c:pt idx="5155">
                  <c:v>0.9</c:v>
                </c:pt>
                <c:pt idx="5156">
                  <c:v>0.9</c:v>
                </c:pt>
                <c:pt idx="5157">
                  <c:v>0.9</c:v>
                </c:pt>
                <c:pt idx="5158">
                  <c:v>0.9</c:v>
                </c:pt>
                <c:pt idx="5159">
                  <c:v>0.9</c:v>
                </c:pt>
                <c:pt idx="5160">
                  <c:v>0.9</c:v>
                </c:pt>
                <c:pt idx="5161">
                  <c:v>0.9</c:v>
                </c:pt>
                <c:pt idx="5162">
                  <c:v>0.9</c:v>
                </c:pt>
                <c:pt idx="5163">
                  <c:v>0.9</c:v>
                </c:pt>
                <c:pt idx="5164">
                  <c:v>0.9</c:v>
                </c:pt>
                <c:pt idx="5165">
                  <c:v>0.9</c:v>
                </c:pt>
                <c:pt idx="5166">
                  <c:v>0.9</c:v>
                </c:pt>
                <c:pt idx="5167">
                  <c:v>0.9</c:v>
                </c:pt>
                <c:pt idx="5168">
                  <c:v>0.9</c:v>
                </c:pt>
                <c:pt idx="5169">
                  <c:v>0.9</c:v>
                </c:pt>
                <c:pt idx="5170">
                  <c:v>0.9</c:v>
                </c:pt>
                <c:pt idx="5171">
                  <c:v>0.9</c:v>
                </c:pt>
                <c:pt idx="5172">
                  <c:v>0.9</c:v>
                </c:pt>
                <c:pt idx="5173">
                  <c:v>0.9</c:v>
                </c:pt>
                <c:pt idx="5174">
                  <c:v>0.9</c:v>
                </c:pt>
                <c:pt idx="5175">
                  <c:v>0.9</c:v>
                </c:pt>
                <c:pt idx="5176">
                  <c:v>0.9</c:v>
                </c:pt>
                <c:pt idx="5177">
                  <c:v>0.9</c:v>
                </c:pt>
                <c:pt idx="5178">
                  <c:v>0.9</c:v>
                </c:pt>
                <c:pt idx="5179">
                  <c:v>0.9</c:v>
                </c:pt>
                <c:pt idx="5180">
                  <c:v>0.9</c:v>
                </c:pt>
                <c:pt idx="5181">
                  <c:v>0.9</c:v>
                </c:pt>
                <c:pt idx="5182">
                  <c:v>0.9</c:v>
                </c:pt>
                <c:pt idx="5183">
                  <c:v>0.9</c:v>
                </c:pt>
                <c:pt idx="5184">
                  <c:v>0.9</c:v>
                </c:pt>
                <c:pt idx="5185">
                  <c:v>0.9</c:v>
                </c:pt>
                <c:pt idx="5186">
                  <c:v>0.9</c:v>
                </c:pt>
                <c:pt idx="5187">
                  <c:v>0.9</c:v>
                </c:pt>
                <c:pt idx="5188">
                  <c:v>0.9</c:v>
                </c:pt>
                <c:pt idx="5189">
                  <c:v>0.9</c:v>
                </c:pt>
                <c:pt idx="5190">
                  <c:v>0.9</c:v>
                </c:pt>
                <c:pt idx="5191">
                  <c:v>0.9</c:v>
                </c:pt>
                <c:pt idx="5192">
                  <c:v>0.9</c:v>
                </c:pt>
                <c:pt idx="5193">
                  <c:v>0.9</c:v>
                </c:pt>
                <c:pt idx="5194">
                  <c:v>0.9</c:v>
                </c:pt>
                <c:pt idx="5195">
                  <c:v>0.9</c:v>
                </c:pt>
                <c:pt idx="5196">
                  <c:v>0.9</c:v>
                </c:pt>
                <c:pt idx="5197">
                  <c:v>0.9</c:v>
                </c:pt>
                <c:pt idx="5198">
                  <c:v>0.9</c:v>
                </c:pt>
                <c:pt idx="5199">
                  <c:v>0.9</c:v>
                </c:pt>
                <c:pt idx="5200">
                  <c:v>0.9</c:v>
                </c:pt>
                <c:pt idx="5201">
                  <c:v>0.9</c:v>
                </c:pt>
                <c:pt idx="5202">
                  <c:v>0.9</c:v>
                </c:pt>
                <c:pt idx="5203">
                  <c:v>0.9</c:v>
                </c:pt>
                <c:pt idx="5204">
                  <c:v>0.9</c:v>
                </c:pt>
                <c:pt idx="5205">
                  <c:v>0.9</c:v>
                </c:pt>
                <c:pt idx="5206">
                  <c:v>0.9</c:v>
                </c:pt>
                <c:pt idx="5207">
                  <c:v>0.9</c:v>
                </c:pt>
                <c:pt idx="5208">
                  <c:v>0.9</c:v>
                </c:pt>
                <c:pt idx="5209">
                  <c:v>0.9</c:v>
                </c:pt>
                <c:pt idx="5210">
                  <c:v>0.9</c:v>
                </c:pt>
                <c:pt idx="5211">
                  <c:v>0.9</c:v>
                </c:pt>
                <c:pt idx="5212">
                  <c:v>0.9</c:v>
                </c:pt>
                <c:pt idx="5213">
                  <c:v>0.9</c:v>
                </c:pt>
                <c:pt idx="5214">
                  <c:v>0.9</c:v>
                </c:pt>
                <c:pt idx="5215">
                  <c:v>0.9</c:v>
                </c:pt>
                <c:pt idx="5216">
                  <c:v>0.9</c:v>
                </c:pt>
                <c:pt idx="5217">
                  <c:v>0.9</c:v>
                </c:pt>
                <c:pt idx="5218">
                  <c:v>0.9</c:v>
                </c:pt>
                <c:pt idx="5219">
                  <c:v>0.9</c:v>
                </c:pt>
                <c:pt idx="5220">
                  <c:v>0.9</c:v>
                </c:pt>
                <c:pt idx="5221">
                  <c:v>0.9</c:v>
                </c:pt>
                <c:pt idx="5222">
                  <c:v>0.9</c:v>
                </c:pt>
                <c:pt idx="5223">
                  <c:v>0.9</c:v>
                </c:pt>
                <c:pt idx="5224">
                  <c:v>0.9</c:v>
                </c:pt>
                <c:pt idx="5225">
                  <c:v>0.9</c:v>
                </c:pt>
                <c:pt idx="5226">
                  <c:v>0.9</c:v>
                </c:pt>
                <c:pt idx="5227">
                  <c:v>0.9</c:v>
                </c:pt>
                <c:pt idx="5228">
                  <c:v>0.9</c:v>
                </c:pt>
                <c:pt idx="5229">
                  <c:v>0.9</c:v>
                </c:pt>
                <c:pt idx="5230">
                  <c:v>0.9</c:v>
                </c:pt>
                <c:pt idx="5231">
                  <c:v>0.9</c:v>
                </c:pt>
                <c:pt idx="5232">
                  <c:v>0.9</c:v>
                </c:pt>
                <c:pt idx="5233">
                  <c:v>0.9</c:v>
                </c:pt>
                <c:pt idx="5234">
                  <c:v>0.9</c:v>
                </c:pt>
                <c:pt idx="5235">
                  <c:v>0.9</c:v>
                </c:pt>
                <c:pt idx="5236">
                  <c:v>0.9</c:v>
                </c:pt>
                <c:pt idx="5237">
                  <c:v>0.9</c:v>
                </c:pt>
                <c:pt idx="5238">
                  <c:v>0.9</c:v>
                </c:pt>
                <c:pt idx="5239">
                  <c:v>0.9</c:v>
                </c:pt>
                <c:pt idx="5240">
                  <c:v>0.9</c:v>
                </c:pt>
                <c:pt idx="5241">
                  <c:v>0.9</c:v>
                </c:pt>
                <c:pt idx="5242">
                  <c:v>0.9</c:v>
                </c:pt>
                <c:pt idx="5243">
                  <c:v>0.9</c:v>
                </c:pt>
                <c:pt idx="5244">
                  <c:v>0.9</c:v>
                </c:pt>
                <c:pt idx="5245">
                  <c:v>0.9</c:v>
                </c:pt>
                <c:pt idx="5246">
                  <c:v>0.9</c:v>
                </c:pt>
                <c:pt idx="5247">
                  <c:v>0.9</c:v>
                </c:pt>
                <c:pt idx="5248">
                  <c:v>0.9</c:v>
                </c:pt>
                <c:pt idx="5249">
                  <c:v>0.9</c:v>
                </c:pt>
                <c:pt idx="5250">
                  <c:v>0.9</c:v>
                </c:pt>
                <c:pt idx="5251">
                  <c:v>0.9</c:v>
                </c:pt>
                <c:pt idx="5252">
                  <c:v>0.9</c:v>
                </c:pt>
                <c:pt idx="5253">
                  <c:v>0.9</c:v>
                </c:pt>
                <c:pt idx="5254">
                  <c:v>0.9</c:v>
                </c:pt>
                <c:pt idx="5255">
                  <c:v>0.9</c:v>
                </c:pt>
                <c:pt idx="5256">
                  <c:v>0.9</c:v>
                </c:pt>
                <c:pt idx="5257">
                  <c:v>0.9</c:v>
                </c:pt>
                <c:pt idx="5258">
                  <c:v>0.9</c:v>
                </c:pt>
                <c:pt idx="5259">
                  <c:v>0.9</c:v>
                </c:pt>
                <c:pt idx="5260">
                  <c:v>0.9</c:v>
                </c:pt>
                <c:pt idx="5261">
                  <c:v>0.9</c:v>
                </c:pt>
                <c:pt idx="5262">
                  <c:v>0.9</c:v>
                </c:pt>
                <c:pt idx="5263">
                  <c:v>0.9</c:v>
                </c:pt>
                <c:pt idx="5264">
                  <c:v>0.9</c:v>
                </c:pt>
                <c:pt idx="5265">
                  <c:v>0.9</c:v>
                </c:pt>
                <c:pt idx="5266">
                  <c:v>0.9</c:v>
                </c:pt>
                <c:pt idx="5267">
                  <c:v>0.9</c:v>
                </c:pt>
                <c:pt idx="5268">
                  <c:v>0.9</c:v>
                </c:pt>
                <c:pt idx="5269">
                  <c:v>0.9</c:v>
                </c:pt>
                <c:pt idx="5270">
                  <c:v>0.9</c:v>
                </c:pt>
                <c:pt idx="5271">
                  <c:v>0.9</c:v>
                </c:pt>
                <c:pt idx="5272">
                  <c:v>0.9</c:v>
                </c:pt>
                <c:pt idx="5273">
                  <c:v>0.9</c:v>
                </c:pt>
                <c:pt idx="5274">
                  <c:v>0.9</c:v>
                </c:pt>
                <c:pt idx="5275">
                  <c:v>0.9</c:v>
                </c:pt>
                <c:pt idx="5276">
                  <c:v>0.9</c:v>
                </c:pt>
                <c:pt idx="5277">
                  <c:v>0.9</c:v>
                </c:pt>
                <c:pt idx="5278">
                  <c:v>0.9</c:v>
                </c:pt>
                <c:pt idx="5279">
                  <c:v>0.9</c:v>
                </c:pt>
                <c:pt idx="5280">
                  <c:v>0.9</c:v>
                </c:pt>
                <c:pt idx="5281">
                  <c:v>0.9</c:v>
                </c:pt>
                <c:pt idx="5282">
                  <c:v>0.9</c:v>
                </c:pt>
                <c:pt idx="5283">
                  <c:v>0.9</c:v>
                </c:pt>
                <c:pt idx="5284">
                  <c:v>0.9</c:v>
                </c:pt>
                <c:pt idx="5285">
                  <c:v>0.9</c:v>
                </c:pt>
                <c:pt idx="5286">
                  <c:v>0.9</c:v>
                </c:pt>
                <c:pt idx="5287">
                  <c:v>0.9</c:v>
                </c:pt>
                <c:pt idx="5288">
                  <c:v>0.9</c:v>
                </c:pt>
                <c:pt idx="5289">
                  <c:v>0.9</c:v>
                </c:pt>
                <c:pt idx="5290">
                  <c:v>0.9</c:v>
                </c:pt>
                <c:pt idx="5291">
                  <c:v>0.9</c:v>
                </c:pt>
                <c:pt idx="5292">
                  <c:v>0.9</c:v>
                </c:pt>
                <c:pt idx="5293">
                  <c:v>0.9</c:v>
                </c:pt>
                <c:pt idx="5294">
                  <c:v>0.9</c:v>
                </c:pt>
                <c:pt idx="5295">
                  <c:v>0.9</c:v>
                </c:pt>
                <c:pt idx="5296">
                  <c:v>0.9</c:v>
                </c:pt>
                <c:pt idx="5297">
                  <c:v>0.9</c:v>
                </c:pt>
                <c:pt idx="5298">
                  <c:v>0.9</c:v>
                </c:pt>
                <c:pt idx="5299">
                  <c:v>0.9</c:v>
                </c:pt>
                <c:pt idx="5300">
                  <c:v>0.9</c:v>
                </c:pt>
                <c:pt idx="5301">
                  <c:v>0.9</c:v>
                </c:pt>
                <c:pt idx="5302">
                  <c:v>0.9</c:v>
                </c:pt>
                <c:pt idx="5303">
                  <c:v>0.9</c:v>
                </c:pt>
                <c:pt idx="5304">
                  <c:v>0.9</c:v>
                </c:pt>
                <c:pt idx="5305">
                  <c:v>0.9</c:v>
                </c:pt>
                <c:pt idx="5306">
                  <c:v>0.9</c:v>
                </c:pt>
                <c:pt idx="5307">
                  <c:v>0.9</c:v>
                </c:pt>
                <c:pt idx="5308">
                  <c:v>0.9</c:v>
                </c:pt>
                <c:pt idx="5309">
                  <c:v>0.9</c:v>
                </c:pt>
                <c:pt idx="5310">
                  <c:v>0.9</c:v>
                </c:pt>
                <c:pt idx="5311">
                  <c:v>0.9</c:v>
                </c:pt>
                <c:pt idx="5312">
                  <c:v>0.9</c:v>
                </c:pt>
                <c:pt idx="5313">
                  <c:v>0.9</c:v>
                </c:pt>
                <c:pt idx="5314">
                  <c:v>0.9</c:v>
                </c:pt>
                <c:pt idx="5315">
                  <c:v>0.9</c:v>
                </c:pt>
                <c:pt idx="5316">
                  <c:v>0.9</c:v>
                </c:pt>
                <c:pt idx="5317">
                  <c:v>0.9</c:v>
                </c:pt>
                <c:pt idx="5318">
                  <c:v>0.9</c:v>
                </c:pt>
                <c:pt idx="5319">
                  <c:v>0.9</c:v>
                </c:pt>
                <c:pt idx="5320">
                  <c:v>0.9</c:v>
                </c:pt>
                <c:pt idx="5321">
                  <c:v>0.9</c:v>
                </c:pt>
                <c:pt idx="5322">
                  <c:v>0.9</c:v>
                </c:pt>
                <c:pt idx="5323">
                  <c:v>0.9</c:v>
                </c:pt>
                <c:pt idx="5324">
                  <c:v>0.9</c:v>
                </c:pt>
                <c:pt idx="5325">
                  <c:v>0.9</c:v>
                </c:pt>
                <c:pt idx="5326">
                  <c:v>0.9</c:v>
                </c:pt>
                <c:pt idx="5327">
                  <c:v>0.9</c:v>
                </c:pt>
                <c:pt idx="5328">
                  <c:v>0.9</c:v>
                </c:pt>
                <c:pt idx="5329">
                  <c:v>0.9</c:v>
                </c:pt>
                <c:pt idx="5330">
                  <c:v>0.9</c:v>
                </c:pt>
                <c:pt idx="5331">
                  <c:v>0.9</c:v>
                </c:pt>
                <c:pt idx="5332">
                  <c:v>0.9</c:v>
                </c:pt>
                <c:pt idx="5333">
                  <c:v>0.9</c:v>
                </c:pt>
                <c:pt idx="5334">
                  <c:v>0.9</c:v>
                </c:pt>
                <c:pt idx="5335">
                  <c:v>0.9</c:v>
                </c:pt>
                <c:pt idx="5336">
                  <c:v>0.9</c:v>
                </c:pt>
                <c:pt idx="5337">
                  <c:v>0.9</c:v>
                </c:pt>
                <c:pt idx="5338">
                  <c:v>0.9</c:v>
                </c:pt>
                <c:pt idx="5339">
                  <c:v>0.9</c:v>
                </c:pt>
                <c:pt idx="5340">
                  <c:v>0.9</c:v>
                </c:pt>
                <c:pt idx="5341">
                  <c:v>0.9</c:v>
                </c:pt>
                <c:pt idx="5342">
                  <c:v>0.9</c:v>
                </c:pt>
                <c:pt idx="5343">
                  <c:v>0.9</c:v>
                </c:pt>
                <c:pt idx="5344">
                  <c:v>0.9</c:v>
                </c:pt>
                <c:pt idx="5345">
                  <c:v>0.9</c:v>
                </c:pt>
                <c:pt idx="5346">
                  <c:v>0.9</c:v>
                </c:pt>
                <c:pt idx="5347">
                  <c:v>0.9</c:v>
                </c:pt>
                <c:pt idx="5348">
                  <c:v>0.9</c:v>
                </c:pt>
                <c:pt idx="5349">
                  <c:v>0.9</c:v>
                </c:pt>
                <c:pt idx="5350">
                  <c:v>0.9</c:v>
                </c:pt>
                <c:pt idx="5351">
                  <c:v>0.9</c:v>
                </c:pt>
                <c:pt idx="5352">
                  <c:v>0.9</c:v>
                </c:pt>
                <c:pt idx="5353">
                  <c:v>0.9</c:v>
                </c:pt>
                <c:pt idx="5354">
                  <c:v>0.9</c:v>
                </c:pt>
                <c:pt idx="5355">
                  <c:v>0.9</c:v>
                </c:pt>
                <c:pt idx="5356">
                  <c:v>0.9</c:v>
                </c:pt>
                <c:pt idx="5357">
                  <c:v>0.9</c:v>
                </c:pt>
                <c:pt idx="5358">
                  <c:v>0.9</c:v>
                </c:pt>
                <c:pt idx="5359">
                  <c:v>0.9</c:v>
                </c:pt>
                <c:pt idx="5360">
                  <c:v>0.9</c:v>
                </c:pt>
                <c:pt idx="5361">
                  <c:v>0.9</c:v>
                </c:pt>
                <c:pt idx="5362">
                  <c:v>0.9</c:v>
                </c:pt>
                <c:pt idx="5363">
                  <c:v>0.9</c:v>
                </c:pt>
                <c:pt idx="5364">
                  <c:v>0.9</c:v>
                </c:pt>
                <c:pt idx="5365">
                  <c:v>0.9</c:v>
                </c:pt>
                <c:pt idx="5366">
                  <c:v>0.9</c:v>
                </c:pt>
                <c:pt idx="5367">
                  <c:v>0.9</c:v>
                </c:pt>
                <c:pt idx="5368">
                  <c:v>0.9</c:v>
                </c:pt>
                <c:pt idx="5369">
                  <c:v>0.9</c:v>
                </c:pt>
                <c:pt idx="5370">
                  <c:v>0.9</c:v>
                </c:pt>
                <c:pt idx="5371">
                  <c:v>0.9</c:v>
                </c:pt>
                <c:pt idx="5372">
                  <c:v>0.9</c:v>
                </c:pt>
                <c:pt idx="5373">
                  <c:v>0.9</c:v>
                </c:pt>
                <c:pt idx="5374">
                  <c:v>0.9</c:v>
                </c:pt>
                <c:pt idx="5375">
                  <c:v>0.9</c:v>
                </c:pt>
                <c:pt idx="5376">
                  <c:v>0.9</c:v>
                </c:pt>
                <c:pt idx="5377">
                  <c:v>0.9</c:v>
                </c:pt>
                <c:pt idx="5378">
                  <c:v>0.9</c:v>
                </c:pt>
                <c:pt idx="5379">
                  <c:v>0.9</c:v>
                </c:pt>
                <c:pt idx="5380">
                  <c:v>0.9</c:v>
                </c:pt>
                <c:pt idx="5381">
                  <c:v>0.9</c:v>
                </c:pt>
                <c:pt idx="5382">
                  <c:v>0.9</c:v>
                </c:pt>
                <c:pt idx="5383">
                  <c:v>0.9</c:v>
                </c:pt>
                <c:pt idx="5384">
                  <c:v>0.9</c:v>
                </c:pt>
                <c:pt idx="5385">
                  <c:v>0.9</c:v>
                </c:pt>
                <c:pt idx="5386">
                  <c:v>0.9</c:v>
                </c:pt>
                <c:pt idx="5387">
                  <c:v>0.9</c:v>
                </c:pt>
                <c:pt idx="5388">
                  <c:v>0.9</c:v>
                </c:pt>
                <c:pt idx="5389">
                  <c:v>0.9</c:v>
                </c:pt>
                <c:pt idx="5390">
                  <c:v>0.9</c:v>
                </c:pt>
                <c:pt idx="5391">
                  <c:v>0.9</c:v>
                </c:pt>
                <c:pt idx="5392">
                  <c:v>0.9</c:v>
                </c:pt>
                <c:pt idx="5393">
                  <c:v>0.9</c:v>
                </c:pt>
                <c:pt idx="5394">
                  <c:v>0.9</c:v>
                </c:pt>
                <c:pt idx="5395">
                  <c:v>0.9</c:v>
                </c:pt>
                <c:pt idx="5396">
                  <c:v>0.9</c:v>
                </c:pt>
                <c:pt idx="5397">
                  <c:v>0.9</c:v>
                </c:pt>
                <c:pt idx="5398">
                  <c:v>0.9</c:v>
                </c:pt>
                <c:pt idx="5399">
                  <c:v>0.9</c:v>
                </c:pt>
                <c:pt idx="5400">
                  <c:v>0.9</c:v>
                </c:pt>
                <c:pt idx="5401">
                  <c:v>0.9</c:v>
                </c:pt>
                <c:pt idx="5402">
                  <c:v>0.9</c:v>
                </c:pt>
                <c:pt idx="5403">
                  <c:v>0.9</c:v>
                </c:pt>
                <c:pt idx="5404">
                  <c:v>0.9</c:v>
                </c:pt>
                <c:pt idx="5405">
                  <c:v>0.9</c:v>
                </c:pt>
                <c:pt idx="5406">
                  <c:v>0.9</c:v>
                </c:pt>
                <c:pt idx="5407">
                  <c:v>0.9</c:v>
                </c:pt>
                <c:pt idx="5408">
                  <c:v>0.9</c:v>
                </c:pt>
                <c:pt idx="5409">
                  <c:v>0.9</c:v>
                </c:pt>
                <c:pt idx="5410">
                  <c:v>0.9</c:v>
                </c:pt>
                <c:pt idx="5411">
                  <c:v>0.9</c:v>
                </c:pt>
                <c:pt idx="5412">
                  <c:v>0.9</c:v>
                </c:pt>
                <c:pt idx="5413">
                  <c:v>0.9</c:v>
                </c:pt>
                <c:pt idx="5414">
                  <c:v>0.9</c:v>
                </c:pt>
                <c:pt idx="5415">
                  <c:v>0.9</c:v>
                </c:pt>
                <c:pt idx="5416">
                  <c:v>0.9</c:v>
                </c:pt>
                <c:pt idx="5417">
                  <c:v>0.9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'[1]Panhandle Interface PI Data '!$G$1</c:f>
              <c:strCache>
                <c:ptCount val="1"/>
                <c:pt idx="0">
                  <c:v>95% marker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val>
            <c:numRef>
              <c:f>'[1]Panhandle Interface PI Data '!$G$2:$G$5419</c:f>
              <c:numCache>
                <c:formatCode>0%</c:formatCode>
                <c:ptCount val="5418"/>
                <c:pt idx="0">
                  <c:v>0.95</c:v>
                </c:pt>
                <c:pt idx="1">
                  <c:v>0.95</c:v>
                </c:pt>
                <c:pt idx="2">
                  <c:v>0.95</c:v>
                </c:pt>
                <c:pt idx="3">
                  <c:v>0.95</c:v>
                </c:pt>
                <c:pt idx="4">
                  <c:v>0.95</c:v>
                </c:pt>
                <c:pt idx="5">
                  <c:v>0.95</c:v>
                </c:pt>
                <c:pt idx="6">
                  <c:v>0.95</c:v>
                </c:pt>
                <c:pt idx="7">
                  <c:v>0.95</c:v>
                </c:pt>
                <c:pt idx="8">
                  <c:v>0.95</c:v>
                </c:pt>
                <c:pt idx="9">
                  <c:v>0.95</c:v>
                </c:pt>
                <c:pt idx="10">
                  <c:v>0.95</c:v>
                </c:pt>
                <c:pt idx="11">
                  <c:v>0.95</c:v>
                </c:pt>
                <c:pt idx="12">
                  <c:v>0.95</c:v>
                </c:pt>
                <c:pt idx="13">
                  <c:v>0.95</c:v>
                </c:pt>
                <c:pt idx="14">
                  <c:v>0.95</c:v>
                </c:pt>
                <c:pt idx="15">
                  <c:v>0.95</c:v>
                </c:pt>
                <c:pt idx="16">
                  <c:v>0.95</c:v>
                </c:pt>
                <c:pt idx="17">
                  <c:v>0.95</c:v>
                </c:pt>
                <c:pt idx="18">
                  <c:v>0.95</c:v>
                </c:pt>
                <c:pt idx="19">
                  <c:v>0.95</c:v>
                </c:pt>
                <c:pt idx="20">
                  <c:v>0.95</c:v>
                </c:pt>
                <c:pt idx="21">
                  <c:v>0.95</c:v>
                </c:pt>
                <c:pt idx="22">
                  <c:v>0.95</c:v>
                </c:pt>
                <c:pt idx="23">
                  <c:v>0.95</c:v>
                </c:pt>
                <c:pt idx="24">
                  <c:v>0.95</c:v>
                </c:pt>
                <c:pt idx="25">
                  <c:v>0.95</c:v>
                </c:pt>
                <c:pt idx="26">
                  <c:v>0.95</c:v>
                </c:pt>
                <c:pt idx="27">
                  <c:v>0.95</c:v>
                </c:pt>
                <c:pt idx="28">
                  <c:v>0.95</c:v>
                </c:pt>
                <c:pt idx="29">
                  <c:v>0.95</c:v>
                </c:pt>
                <c:pt idx="30">
                  <c:v>0.95</c:v>
                </c:pt>
                <c:pt idx="31">
                  <c:v>0.95</c:v>
                </c:pt>
                <c:pt idx="32">
                  <c:v>0.95</c:v>
                </c:pt>
                <c:pt idx="33">
                  <c:v>0.95</c:v>
                </c:pt>
                <c:pt idx="34">
                  <c:v>0.95</c:v>
                </c:pt>
                <c:pt idx="35">
                  <c:v>0.95</c:v>
                </c:pt>
                <c:pt idx="36">
                  <c:v>0.95</c:v>
                </c:pt>
                <c:pt idx="37">
                  <c:v>0.95</c:v>
                </c:pt>
                <c:pt idx="38">
                  <c:v>0.95</c:v>
                </c:pt>
                <c:pt idx="39">
                  <c:v>0.95</c:v>
                </c:pt>
                <c:pt idx="40">
                  <c:v>0.95</c:v>
                </c:pt>
                <c:pt idx="41">
                  <c:v>0.95</c:v>
                </c:pt>
                <c:pt idx="42">
                  <c:v>0.95</c:v>
                </c:pt>
                <c:pt idx="43">
                  <c:v>0.95</c:v>
                </c:pt>
                <c:pt idx="44">
                  <c:v>0.95</c:v>
                </c:pt>
                <c:pt idx="45">
                  <c:v>0.95</c:v>
                </c:pt>
                <c:pt idx="46">
                  <c:v>0.95</c:v>
                </c:pt>
                <c:pt idx="47">
                  <c:v>0.95</c:v>
                </c:pt>
                <c:pt idx="48">
                  <c:v>0.95</c:v>
                </c:pt>
                <c:pt idx="49">
                  <c:v>0.95</c:v>
                </c:pt>
                <c:pt idx="50">
                  <c:v>0.95</c:v>
                </c:pt>
                <c:pt idx="51">
                  <c:v>0.95</c:v>
                </c:pt>
                <c:pt idx="52">
                  <c:v>0.95</c:v>
                </c:pt>
                <c:pt idx="53">
                  <c:v>0.95</c:v>
                </c:pt>
                <c:pt idx="54">
                  <c:v>0.95</c:v>
                </c:pt>
                <c:pt idx="55">
                  <c:v>0.95</c:v>
                </c:pt>
                <c:pt idx="56">
                  <c:v>0.95</c:v>
                </c:pt>
                <c:pt idx="57">
                  <c:v>0.95</c:v>
                </c:pt>
                <c:pt idx="58">
                  <c:v>0.95</c:v>
                </c:pt>
                <c:pt idx="59">
                  <c:v>0.95</c:v>
                </c:pt>
                <c:pt idx="60">
                  <c:v>0.95</c:v>
                </c:pt>
                <c:pt idx="61">
                  <c:v>0.95</c:v>
                </c:pt>
                <c:pt idx="62">
                  <c:v>0.95</c:v>
                </c:pt>
                <c:pt idx="63">
                  <c:v>0.95</c:v>
                </c:pt>
                <c:pt idx="64">
                  <c:v>0.95</c:v>
                </c:pt>
                <c:pt idx="65">
                  <c:v>0.95</c:v>
                </c:pt>
                <c:pt idx="66">
                  <c:v>0.95</c:v>
                </c:pt>
                <c:pt idx="67">
                  <c:v>0.95</c:v>
                </c:pt>
                <c:pt idx="68">
                  <c:v>0.95</c:v>
                </c:pt>
                <c:pt idx="69">
                  <c:v>0.95</c:v>
                </c:pt>
                <c:pt idx="70">
                  <c:v>0.95</c:v>
                </c:pt>
                <c:pt idx="71">
                  <c:v>0.95</c:v>
                </c:pt>
                <c:pt idx="72">
                  <c:v>0.95</c:v>
                </c:pt>
                <c:pt idx="73">
                  <c:v>0.95</c:v>
                </c:pt>
                <c:pt idx="74">
                  <c:v>0.95</c:v>
                </c:pt>
                <c:pt idx="75">
                  <c:v>0.95</c:v>
                </c:pt>
                <c:pt idx="76">
                  <c:v>0.95</c:v>
                </c:pt>
                <c:pt idx="77">
                  <c:v>0.95</c:v>
                </c:pt>
                <c:pt idx="78">
                  <c:v>0.95</c:v>
                </c:pt>
                <c:pt idx="79">
                  <c:v>0.95</c:v>
                </c:pt>
                <c:pt idx="80">
                  <c:v>0.95</c:v>
                </c:pt>
                <c:pt idx="81">
                  <c:v>0.95</c:v>
                </c:pt>
                <c:pt idx="82">
                  <c:v>0.95</c:v>
                </c:pt>
                <c:pt idx="83">
                  <c:v>0.95</c:v>
                </c:pt>
                <c:pt idx="84">
                  <c:v>0.95</c:v>
                </c:pt>
                <c:pt idx="85">
                  <c:v>0.95</c:v>
                </c:pt>
                <c:pt idx="86">
                  <c:v>0.95</c:v>
                </c:pt>
                <c:pt idx="87">
                  <c:v>0.95</c:v>
                </c:pt>
                <c:pt idx="88">
                  <c:v>0.95</c:v>
                </c:pt>
                <c:pt idx="89">
                  <c:v>0.95</c:v>
                </c:pt>
                <c:pt idx="90">
                  <c:v>0.95</c:v>
                </c:pt>
                <c:pt idx="91">
                  <c:v>0.95</c:v>
                </c:pt>
                <c:pt idx="92">
                  <c:v>0.95</c:v>
                </c:pt>
                <c:pt idx="93">
                  <c:v>0.95</c:v>
                </c:pt>
                <c:pt idx="94">
                  <c:v>0.95</c:v>
                </c:pt>
                <c:pt idx="95">
                  <c:v>0.95</c:v>
                </c:pt>
                <c:pt idx="96">
                  <c:v>0.95</c:v>
                </c:pt>
                <c:pt idx="97">
                  <c:v>0.95</c:v>
                </c:pt>
                <c:pt idx="98">
                  <c:v>0.95</c:v>
                </c:pt>
                <c:pt idx="99">
                  <c:v>0.95</c:v>
                </c:pt>
                <c:pt idx="100">
                  <c:v>0.95</c:v>
                </c:pt>
                <c:pt idx="101">
                  <c:v>0.95</c:v>
                </c:pt>
                <c:pt idx="102">
                  <c:v>0.95</c:v>
                </c:pt>
                <c:pt idx="103">
                  <c:v>0.95</c:v>
                </c:pt>
                <c:pt idx="104">
                  <c:v>0.95</c:v>
                </c:pt>
                <c:pt idx="105">
                  <c:v>0.95</c:v>
                </c:pt>
                <c:pt idx="106">
                  <c:v>0.95</c:v>
                </c:pt>
                <c:pt idx="107">
                  <c:v>0.95</c:v>
                </c:pt>
                <c:pt idx="108">
                  <c:v>0.95</c:v>
                </c:pt>
                <c:pt idx="109">
                  <c:v>0.95</c:v>
                </c:pt>
                <c:pt idx="110">
                  <c:v>0.95</c:v>
                </c:pt>
                <c:pt idx="111">
                  <c:v>0.95</c:v>
                </c:pt>
                <c:pt idx="112">
                  <c:v>0.95</c:v>
                </c:pt>
                <c:pt idx="113">
                  <c:v>0.95</c:v>
                </c:pt>
                <c:pt idx="114">
                  <c:v>0.95</c:v>
                </c:pt>
                <c:pt idx="115">
                  <c:v>0.95</c:v>
                </c:pt>
                <c:pt idx="116">
                  <c:v>0.95</c:v>
                </c:pt>
                <c:pt idx="117">
                  <c:v>0.95</c:v>
                </c:pt>
                <c:pt idx="118">
                  <c:v>0.95</c:v>
                </c:pt>
                <c:pt idx="119">
                  <c:v>0.95</c:v>
                </c:pt>
                <c:pt idx="120">
                  <c:v>0.95</c:v>
                </c:pt>
                <c:pt idx="121">
                  <c:v>0.95</c:v>
                </c:pt>
                <c:pt idx="122">
                  <c:v>0.95</c:v>
                </c:pt>
                <c:pt idx="123">
                  <c:v>0.95</c:v>
                </c:pt>
                <c:pt idx="124">
                  <c:v>0.95</c:v>
                </c:pt>
                <c:pt idx="125">
                  <c:v>0.95</c:v>
                </c:pt>
                <c:pt idx="126">
                  <c:v>0.95</c:v>
                </c:pt>
                <c:pt idx="127">
                  <c:v>0.95</c:v>
                </c:pt>
                <c:pt idx="128">
                  <c:v>0.95</c:v>
                </c:pt>
                <c:pt idx="129">
                  <c:v>0.95</c:v>
                </c:pt>
                <c:pt idx="130">
                  <c:v>0.95</c:v>
                </c:pt>
                <c:pt idx="131">
                  <c:v>0.95</c:v>
                </c:pt>
                <c:pt idx="132">
                  <c:v>0.95</c:v>
                </c:pt>
                <c:pt idx="133">
                  <c:v>0.95</c:v>
                </c:pt>
                <c:pt idx="134">
                  <c:v>0.95</c:v>
                </c:pt>
                <c:pt idx="135">
                  <c:v>0.95</c:v>
                </c:pt>
                <c:pt idx="136">
                  <c:v>0.95</c:v>
                </c:pt>
                <c:pt idx="137">
                  <c:v>0.95</c:v>
                </c:pt>
                <c:pt idx="138">
                  <c:v>0.95</c:v>
                </c:pt>
                <c:pt idx="139">
                  <c:v>0.95</c:v>
                </c:pt>
                <c:pt idx="140">
                  <c:v>0.95</c:v>
                </c:pt>
                <c:pt idx="141">
                  <c:v>0.95</c:v>
                </c:pt>
                <c:pt idx="142">
                  <c:v>0.95</c:v>
                </c:pt>
                <c:pt idx="143">
                  <c:v>0.95</c:v>
                </c:pt>
                <c:pt idx="144">
                  <c:v>0.95</c:v>
                </c:pt>
                <c:pt idx="145">
                  <c:v>0.95</c:v>
                </c:pt>
                <c:pt idx="146">
                  <c:v>0.95</c:v>
                </c:pt>
                <c:pt idx="147">
                  <c:v>0.95</c:v>
                </c:pt>
                <c:pt idx="148">
                  <c:v>0.95</c:v>
                </c:pt>
                <c:pt idx="149">
                  <c:v>0.95</c:v>
                </c:pt>
                <c:pt idx="150">
                  <c:v>0.95</c:v>
                </c:pt>
                <c:pt idx="151">
                  <c:v>0.95</c:v>
                </c:pt>
                <c:pt idx="152">
                  <c:v>0.95</c:v>
                </c:pt>
                <c:pt idx="153">
                  <c:v>0.95</c:v>
                </c:pt>
                <c:pt idx="154">
                  <c:v>0.95</c:v>
                </c:pt>
                <c:pt idx="155">
                  <c:v>0.95</c:v>
                </c:pt>
                <c:pt idx="156">
                  <c:v>0.95</c:v>
                </c:pt>
                <c:pt idx="157">
                  <c:v>0.95</c:v>
                </c:pt>
                <c:pt idx="158">
                  <c:v>0.95</c:v>
                </c:pt>
                <c:pt idx="159">
                  <c:v>0.95</c:v>
                </c:pt>
                <c:pt idx="160">
                  <c:v>0.95</c:v>
                </c:pt>
                <c:pt idx="161">
                  <c:v>0.95</c:v>
                </c:pt>
                <c:pt idx="162">
                  <c:v>0.95</c:v>
                </c:pt>
                <c:pt idx="163">
                  <c:v>0.95</c:v>
                </c:pt>
                <c:pt idx="164">
                  <c:v>0.95</c:v>
                </c:pt>
                <c:pt idx="165">
                  <c:v>0.95</c:v>
                </c:pt>
                <c:pt idx="166">
                  <c:v>0.95</c:v>
                </c:pt>
                <c:pt idx="167">
                  <c:v>0.95</c:v>
                </c:pt>
                <c:pt idx="168">
                  <c:v>0.95</c:v>
                </c:pt>
                <c:pt idx="169">
                  <c:v>0.95</c:v>
                </c:pt>
                <c:pt idx="170">
                  <c:v>0.95</c:v>
                </c:pt>
                <c:pt idx="171">
                  <c:v>0.95</c:v>
                </c:pt>
                <c:pt idx="172">
                  <c:v>0.95</c:v>
                </c:pt>
                <c:pt idx="173">
                  <c:v>0.95</c:v>
                </c:pt>
                <c:pt idx="174">
                  <c:v>0.95</c:v>
                </c:pt>
                <c:pt idx="175">
                  <c:v>0.95</c:v>
                </c:pt>
                <c:pt idx="176">
                  <c:v>0.95</c:v>
                </c:pt>
                <c:pt idx="177">
                  <c:v>0.95</c:v>
                </c:pt>
                <c:pt idx="178">
                  <c:v>0.95</c:v>
                </c:pt>
                <c:pt idx="179">
                  <c:v>0.95</c:v>
                </c:pt>
                <c:pt idx="180">
                  <c:v>0.95</c:v>
                </c:pt>
                <c:pt idx="181">
                  <c:v>0.95</c:v>
                </c:pt>
                <c:pt idx="182">
                  <c:v>0.95</c:v>
                </c:pt>
                <c:pt idx="183">
                  <c:v>0.95</c:v>
                </c:pt>
                <c:pt idx="184">
                  <c:v>0.95</c:v>
                </c:pt>
                <c:pt idx="185">
                  <c:v>0.95</c:v>
                </c:pt>
                <c:pt idx="186">
                  <c:v>0.95</c:v>
                </c:pt>
                <c:pt idx="187">
                  <c:v>0.95</c:v>
                </c:pt>
                <c:pt idx="188">
                  <c:v>0.95</c:v>
                </c:pt>
                <c:pt idx="189">
                  <c:v>0.95</c:v>
                </c:pt>
                <c:pt idx="190">
                  <c:v>0.95</c:v>
                </c:pt>
                <c:pt idx="191">
                  <c:v>0.95</c:v>
                </c:pt>
                <c:pt idx="192">
                  <c:v>0.95</c:v>
                </c:pt>
                <c:pt idx="193">
                  <c:v>0.95</c:v>
                </c:pt>
                <c:pt idx="194">
                  <c:v>0.95</c:v>
                </c:pt>
                <c:pt idx="195">
                  <c:v>0.95</c:v>
                </c:pt>
                <c:pt idx="196">
                  <c:v>0.95</c:v>
                </c:pt>
                <c:pt idx="197">
                  <c:v>0.95</c:v>
                </c:pt>
                <c:pt idx="198">
                  <c:v>0.95</c:v>
                </c:pt>
                <c:pt idx="199">
                  <c:v>0.95</c:v>
                </c:pt>
                <c:pt idx="200">
                  <c:v>0.95</c:v>
                </c:pt>
                <c:pt idx="201">
                  <c:v>0.95</c:v>
                </c:pt>
                <c:pt idx="202">
                  <c:v>0.95</c:v>
                </c:pt>
                <c:pt idx="203">
                  <c:v>0.95</c:v>
                </c:pt>
                <c:pt idx="204">
                  <c:v>0.95</c:v>
                </c:pt>
                <c:pt idx="205">
                  <c:v>0.95</c:v>
                </c:pt>
                <c:pt idx="206">
                  <c:v>0.95</c:v>
                </c:pt>
                <c:pt idx="207">
                  <c:v>0.95</c:v>
                </c:pt>
                <c:pt idx="208">
                  <c:v>0.95</c:v>
                </c:pt>
                <c:pt idx="209">
                  <c:v>0.95</c:v>
                </c:pt>
                <c:pt idx="210">
                  <c:v>0.95</c:v>
                </c:pt>
                <c:pt idx="211">
                  <c:v>0.95</c:v>
                </c:pt>
                <c:pt idx="212">
                  <c:v>0.95</c:v>
                </c:pt>
                <c:pt idx="213">
                  <c:v>0.95</c:v>
                </c:pt>
                <c:pt idx="214">
                  <c:v>0.95</c:v>
                </c:pt>
                <c:pt idx="215">
                  <c:v>0.95</c:v>
                </c:pt>
                <c:pt idx="216">
                  <c:v>0.95</c:v>
                </c:pt>
                <c:pt idx="217">
                  <c:v>0.95</c:v>
                </c:pt>
                <c:pt idx="218">
                  <c:v>0.95</c:v>
                </c:pt>
                <c:pt idx="219">
                  <c:v>0.95</c:v>
                </c:pt>
                <c:pt idx="220">
                  <c:v>0.95</c:v>
                </c:pt>
                <c:pt idx="221">
                  <c:v>0.95</c:v>
                </c:pt>
                <c:pt idx="222">
                  <c:v>0.95</c:v>
                </c:pt>
                <c:pt idx="223">
                  <c:v>0.95</c:v>
                </c:pt>
                <c:pt idx="224">
                  <c:v>0.95</c:v>
                </c:pt>
                <c:pt idx="225">
                  <c:v>0.95</c:v>
                </c:pt>
                <c:pt idx="226">
                  <c:v>0.95</c:v>
                </c:pt>
                <c:pt idx="227">
                  <c:v>0.95</c:v>
                </c:pt>
                <c:pt idx="228">
                  <c:v>0.95</c:v>
                </c:pt>
                <c:pt idx="229">
                  <c:v>0.95</c:v>
                </c:pt>
                <c:pt idx="230">
                  <c:v>0.95</c:v>
                </c:pt>
                <c:pt idx="231">
                  <c:v>0.95</c:v>
                </c:pt>
                <c:pt idx="232">
                  <c:v>0.95</c:v>
                </c:pt>
                <c:pt idx="233">
                  <c:v>0.95</c:v>
                </c:pt>
                <c:pt idx="234">
                  <c:v>0.95</c:v>
                </c:pt>
                <c:pt idx="235">
                  <c:v>0.95</c:v>
                </c:pt>
                <c:pt idx="236">
                  <c:v>0.95</c:v>
                </c:pt>
                <c:pt idx="237">
                  <c:v>0.95</c:v>
                </c:pt>
                <c:pt idx="238">
                  <c:v>0.95</c:v>
                </c:pt>
                <c:pt idx="239">
                  <c:v>0.95</c:v>
                </c:pt>
                <c:pt idx="240">
                  <c:v>0.95</c:v>
                </c:pt>
                <c:pt idx="241">
                  <c:v>0.95</c:v>
                </c:pt>
                <c:pt idx="242">
                  <c:v>0.95</c:v>
                </c:pt>
                <c:pt idx="243">
                  <c:v>0.95</c:v>
                </c:pt>
                <c:pt idx="244">
                  <c:v>0.95</c:v>
                </c:pt>
                <c:pt idx="245">
                  <c:v>0.95</c:v>
                </c:pt>
                <c:pt idx="246">
                  <c:v>0.95</c:v>
                </c:pt>
                <c:pt idx="247">
                  <c:v>0.95</c:v>
                </c:pt>
                <c:pt idx="248">
                  <c:v>0.95</c:v>
                </c:pt>
                <c:pt idx="249">
                  <c:v>0.95</c:v>
                </c:pt>
                <c:pt idx="250">
                  <c:v>0.95</c:v>
                </c:pt>
                <c:pt idx="251">
                  <c:v>0.95</c:v>
                </c:pt>
                <c:pt idx="252">
                  <c:v>0.95</c:v>
                </c:pt>
                <c:pt idx="253">
                  <c:v>0.95</c:v>
                </c:pt>
                <c:pt idx="254">
                  <c:v>0.95</c:v>
                </c:pt>
                <c:pt idx="255">
                  <c:v>0.95</c:v>
                </c:pt>
                <c:pt idx="256">
                  <c:v>0.95</c:v>
                </c:pt>
                <c:pt idx="257">
                  <c:v>0.95</c:v>
                </c:pt>
                <c:pt idx="258">
                  <c:v>0.95</c:v>
                </c:pt>
                <c:pt idx="259">
                  <c:v>0.95</c:v>
                </c:pt>
                <c:pt idx="260">
                  <c:v>0.95</c:v>
                </c:pt>
                <c:pt idx="261">
                  <c:v>0.95</c:v>
                </c:pt>
                <c:pt idx="262">
                  <c:v>0.95</c:v>
                </c:pt>
                <c:pt idx="263">
                  <c:v>0.95</c:v>
                </c:pt>
                <c:pt idx="264">
                  <c:v>0.95</c:v>
                </c:pt>
                <c:pt idx="265">
                  <c:v>0.95</c:v>
                </c:pt>
                <c:pt idx="266">
                  <c:v>0.95</c:v>
                </c:pt>
                <c:pt idx="267">
                  <c:v>0.95</c:v>
                </c:pt>
                <c:pt idx="268">
                  <c:v>0.95</c:v>
                </c:pt>
                <c:pt idx="269">
                  <c:v>0.95</c:v>
                </c:pt>
                <c:pt idx="270">
                  <c:v>0.95</c:v>
                </c:pt>
                <c:pt idx="271">
                  <c:v>0.95</c:v>
                </c:pt>
                <c:pt idx="272">
                  <c:v>0.95</c:v>
                </c:pt>
                <c:pt idx="273">
                  <c:v>0.95</c:v>
                </c:pt>
                <c:pt idx="274">
                  <c:v>0.95</c:v>
                </c:pt>
                <c:pt idx="275">
                  <c:v>0.95</c:v>
                </c:pt>
                <c:pt idx="276">
                  <c:v>0.95</c:v>
                </c:pt>
                <c:pt idx="277">
                  <c:v>0.95</c:v>
                </c:pt>
                <c:pt idx="278">
                  <c:v>0.95</c:v>
                </c:pt>
                <c:pt idx="279">
                  <c:v>0.95</c:v>
                </c:pt>
                <c:pt idx="280">
                  <c:v>0.95</c:v>
                </c:pt>
                <c:pt idx="281">
                  <c:v>0.95</c:v>
                </c:pt>
                <c:pt idx="282">
                  <c:v>0.95</c:v>
                </c:pt>
                <c:pt idx="283">
                  <c:v>0.95</c:v>
                </c:pt>
                <c:pt idx="284">
                  <c:v>0.95</c:v>
                </c:pt>
                <c:pt idx="285">
                  <c:v>0.95</c:v>
                </c:pt>
                <c:pt idx="286">
                  <c:v>0.95</c:v>
                </c:pt>
                <c:pt idx="287">
                  <c:v>0.95</c:v>
                </c:pt>
                <c:pt idx="288">
                  <c:v>0.95</c:v>
                </c:pt>
                <c:pt idx="289">
                  <c:v>0.95</c:v>
                </c:pt>
                <c:pt idx="290">
                  <c:v>0.95</c:v>
                </c:pt>
                <c:pt idx="291">
                  <c:v>0.95</c:v>
                </c:pt>
                <c:pt idx="292">
                  <c:v>0.95</c:v>
                </c:pt>
                <c:pt idx="293">
                  <c:v>0.95</c:v>
                </c:pt>
                <c:pt idx="294">
                  <c:v>0.95</c:v>
                </c:pt>
                <c:pt idx="295">
                  <c:v>0.95</c:v>
                </c:pt>
                <c:pt idx="296">
                  <c:v>0.95</c:v>
                </c:pt>
                <c:pt idx="297">
                  <c:v>0.95</c:v>
                </c:pt>
                <c:pt idx="298">
                  <c:v>0.95</c:v>
                </c:pt>
                <c:pt idx="299">
                  <c:v>0.95</c:v>
                </c:pt>
                <c:pt idx="300">
                  <c:v>0.95</c:v>
                </c:pt>
                <c:pt idx="301">
                  <c:v>0.95</c:v>
                </c:pt>
                <c:pt idx="302">
                  <c:v>0.95</c:v>
                </c:pt>
                <c:pt idx="303">
                  <c:v>0.95</c:v>
                </c:pt>
                <c:pt idx="304">
                  <c:v>0.95</c:v>
                </c:pt>
                <c:pt idx="305">
                  <c:v>0.95</c:v>
                </c:pt>
                <c:pt idx="306">
                  <c:v>0.95</c:v>
                </c:pt>
                <c:pt idx="307">
                  <c:v>0.95</c:v>
                </c:pt>
                <c:pt idx="308">
                  <c:v>0.95</c:v>
                </c:pt>
                <c:pt idx="309">
                  <c:v>0.95</c:v>
                </c:pt>
                <c:pt idx="310">
                  <c:v>0.95</c:v>
                </c:pt>
                <c:pt idx="311">
                  <c:v>0.95</c:v>
                </c:pt>
                <c:pt idx="312">
                  <c:v>0.95</c:v>
                </c:pt>
                <c:pt idx="313">
                  <c:v>0.95</c:v>
                </c:pt>
                <c:pt idx="314">
                  <c:v>0.95</c:v>
                </c:pt>
                <c:pt idx="315">
                  <c:v>0.95</c:v>
                </c:pt>
                <c:pt idx="316">
                  <c:v>0.95</c:v>
                </c:pt>
                <c:pt idx="317">
                  <c:v>0.95</c:v>
                </c:pt>
                <c:pt idx="318">
                  <c:v>0.95</c:v>
                </c:pt>
                <c:pt idx="319">
                  <c:v>0.95</c:v>
                </c:pt>
                <c:pt idx="320">
                  <c:v>0.95</c:v>
                </c:pt>
                <c:pt idx="321">
                  <c:v>0.95</c:v>
                </c:pt>
                <c:pt idx="322">
                  <c:v>0.95</c:v>
                </c:pt>
                <c:pt idx="323">
                  <c:v>0.95</c:v>
                </c:pt>
                <c:pt idx="324">
                  <c:v>0.95</c:v>
                </c:pt>
                <c:pt idx="325">
                  <c:v>0.95</c:v>
                </c:pt>
                <c:pt idx="326">
                  <c:v>0.95</c:v>
                </c:pt>
                <c:pt idx="327">
                  <c:v>0.95</c:v>
                </c:pt>
                <c:pt idx="328">
                  <c:v>0.95</c:v>
                </c:pt>
                <c:pt idx="329">
                  <c:v>0.95</c:v>
                </c:pt>
                <c:pt idx="330">
                  <c:v>0.95</c:v>
                </c:pt>
                <c:pt idx="331">
                  <c:v>0.95</c:v>
                </c:pt>
                <c:pt idx="332">
                  <c:v>0.95</c:v>
                </c:pt>
                <c:pt idx="333">
                  <c:v>0.95</c:v>
                </c:pt>
                <c:pt idx="334">
                  <c:v>0.95</c:v>
                </c:pt>
                <c:pt idx="335">
                  <c:v>0.95</c:v>
                </c:pt>
                <c:pt idx="336">
                  <c:v>0.95</c:v>
                </c:pt>
                <c:pt idx="337">
                  <c:v>0.95</c:v>
                </c:pt>
                <c:pt idx="338">
                  <c:v>0.95</c:v>
                </c:pt>
                <c:pt idx="339">
                  <c:v>0.95</c:v>
                </c:pt>
                <c:pt idx="340">
                  <c:v>0.95</c:v>
                </c:pt>
                <c:pt idx="341">
                  <c:v>0.95</c:v>
                </c:pt>
                <c:pt idx="342">
                  <c:v>0.95</c:v>
                </c:pt>
                <c:pt idx="343">
                  <c:v>0.95</c:v>
                </c:pt>
                <c:pt idx="344">
                  <c:v>0.95</c:v>
                </c:pt>
                <c:pt idx="345">
                  <c:v>0.95</c:v>
                </c:pt>
                <c:pt idx="346">
                  <c:v>0.95</c:v>
                </c:pt>
                <c:pt idx="347">
                  <c:v>0.95</c:v>
                </c:pt>
                <c:pt idx="348">
                  <c:v>0.95</c:v>
                </c:pt>
                <c:pt idx="349">
                  <c:v>0.95</c:v>
                </c:pt>
                <c:pt idx="350">
                  <c:v>0.95</c:v>
                </c:pt>
                <c:pt idx="351">
                  <c:v>0.95</c:v>
                </c:pt>
                <c:pt idx="352">
                  <c:v>0.95</c:v>
                </c:pt>
                <c:pt idx="353">
                  <c:v>0.95</c:v>
                </c:pt>
                <c:pt idx="354">
                  <c:v>0.95</c:v>
                </c:pt>
                <c:pt idx="355">
                  <c:v>0.95</c:v>
                </c:pt>
                <c:pt idx="356">
                  <c:v>0.95</c:v>
                </c:pt>
                <c:pt idx="357">
                  <c:v>0.95</c:v>
                </c:pt>
                <c:pt idx="358">
                  <c:v>0.95</c:v>
                </c:pt>
                <c:pt idx="359">
                  <c:v>0.95</c:v>
                </c:pt>
                <c:pt idx="360">
                  <c:v>0.95</c:v>
                </c:pt>
                <c:pt idx="361">
                  <c:v>0.95</c:v>
                </c:pt>
                <c:pt idx="362">
                  <c:v>0.95</c:v>
                </c:pt>
                <c:pt idx="363">
                  <c:v>0.95</c:v>
                </c:pt>
                <c:pt idx="364">
                  <c:v>0.95</c:v>
                </c:pt>
                <c:pt idx="365">
                  <c:v>0.95</c:v>
                </c:pt>
                <c:pt idx="366">
                  <c:v>0.95</c:v>
                </c:pt>
                <c:pt idx="367">
                  <c:v>0.95</c:v>
                </c:pt>
                <c:pt idx="368">
                  <c:v>0.95</c:v>
                </c:pt>
                <c:pt idx="369">
                  <c:v>0.95</c:v>
                </c:pt>
                <c:pt idx="370">
                  <c:v>0.95</c:v>
                </c:pt>
                <c:pt idx="371">
                  <c:v>0.95</c:v>
                </c:pt>
                <c:pt idx="372">
                  <c:v>0.95</c:v>
                </c:pt>
                <c:pt idx="373">
                  <c:v>0.95</c:v>
                </c:pt>
                <c:pt idx="374">
                  <c:v>0.95</c:v>
                </c:pt>
                <c:pt idx="375">
                  <c:v>0.95</c:v>
                </c:pt>
                <c:pt idx="376">
                  <c:v>0.95</c:v>
                </c:pt>
                <c:pt idx="377">
                  <c:v>0.95</c:v>
                </c:pt>
                <c:pt idx="378">
                  <c:v>0.95</c:v>
                </c:pt>
                <c:pt idx="379">
                  <c:v>0.95</c:v>
                </c:pt>
                <c:pt idx="380">
                  <c:v>0.95</c:v>
                </c:pt>
                <c:pt idx="381">
                  <c:v>0.95</c:v>
                </c:pt>
                <c:pt idx="382">
                  <c:v>0.95</c:v>
                </c:pt>
                <c:pt idx="383">
                  <c:v>0.95</c:v>
                </c:pt>
                <c:pt idx="384">
                  <c:v>0.95</c:v>
                </c:pt>
                <c:pt idx="385">
                  <c:v>0.95</c:v>
                </c:pt>
                <c:pt idx="386">
                  <c:v>0.95</c:v>
                </c:pt>
                <c:pt idx="387">
                  <c:v>0.95</c:v>
                </c:pt>
                <c:pt idx="388">
                  <c:v>0.95</c:v>
                </c:pt>
                <c:pt idx="389">
                  <c:v>0.95</c:v>
                </c:pt>
                <c:pt idx="390">
                  <c:v>0.95</c:v>
                </c:pt>
                <c:pt idx="391">
                  <c:v>0.95</c:v>
                </c:pt>
                <c:pt idx="392">
                  <c:v>0.95</c:v>
                </c:pt>
                <c:pt idx="393">
                  <c:v>0.95</c:v>
                </c:pt>
                <c:pt idx="394">
                  <c:v>0.95</c:v>
                </c:pt>
                <c:pt idx="395">
                  <c:v>0.95</c:v>
                </c:pt>
                <c:pt idx="396">
                  <c:v>0.95</c:v>
                </c:pt>
                <c:pt idx="397">
                  <c:v>0.95</c:v>
                </c:pt>
                <c:pt idx="398">
                  <c:v>0.95</c:v>
                </c:pt>
                <c:pt idx="399">
                  <c:v>0.95</c:v>
                </c:pt>
                <c:pt idx="400">
                  <c:v>0.95</c:v>
                </c:pt>
                <c:pt idx="401">
                  <c:v>0.95</c:v>
                </c:pt>
                <c:pt idx="402">
                  <c:v>0.95</c:v>
                </c:pt>
                <c:pt idx="403">
                  <c:v>0.95</c:v>
                </c:pt>
                <c:pt idx="404">
                  <c:v>0.95</c:v>
                </c:pt>
                <c:pt idx="405">
                  <c:v>0.95</c:v>
                </c:pt>
                <c:pt idx="406">
                  <c:v>0.95</c:v>
                </c:pt>
                <c:pt idx="407">
                  <c:v>0.95</c:v>
                </c:pt>
                <c:pt idx="408">
                  <c:v>0.95</c:v>
                </c:pt>
                <c:pt idx="409">
                  <c:v>0.95</c:v>
                </c:pt>
                <c:pt idx="410">
                  <c:v>0.95</c:v>
                </c:pt>
                <c:pt idx="411">
                  <c:v>0.95</c:v>
                </c:pt>
                <c:pt idx="412">
                  <c:v>0.95</c:v>
                </c:pt>
                <c:pt idx="413">
                  <c:v>0.95</c:v>
                </c:pt>
                <c:pt idx="414">
                  <c:v>0.95</c:v>
                </c:pt>
                <c:pt idx="415">
                  <c:v>0.95</c:v>
                </c:pt>
                <c:pt idx="416">
                  <c:v>0.95</c:v>
                </c:pt>
                <c:pt idx="417">
                  <c:v>0.95</c:v>
                </c:pt>
                <c:pt idx="418">
                  <c:v>0.95</c:v>
                </c:pt>
                <c:pt idx="419">
                  <c:v>0.95</c:v>
                </c:pt>
                <c:pt idx="420">
                  <c:v>0.95</c:v>
                </c:pt>
                <c:pt idx="421">
                  <c:v>0.95</c:v>
                </c:pt>
                <c:pt idx="422">
                  <c:v>0.95</c:v>
                </c:pt>
                <c:pt idx="423">
                  <c:v>0.95</c:v>
                </c:pt>
                <c:pt idx="424">
                  <c:v>0.95</c:v>
                </c:pt>
                <c:pt idx="425">
                  <c:v>0.95</c:v>
                </c:pt>
                <c:pt idx="426">
                  <c:v>0.95</c:v>
                </c:pt>
                <c:pt idx="427">
                  <c:v>0.95</c:v>
                </c:pt>
                <c:pt idx="428">
                  <c:v>0.95</c:v>
                </c:pt>
                <c:pt idx="429">
                  <c:v>0.95</c:v>
                </c:pt>
                <c:pt idx="430">
                  <c:v>0.95</c:v>
                </c:pt>
                <c:pt idx="431">
                  <c:v>0.95</c:v>
                </c:pt>
                <c:pt idx="432">
                  <c:v>0.95</c:v>
                </c:pt>
                <c:pt idx="433">
                  <c:v>0.95</c:v>
                </c:pt>
                <c:pt idx="434">
                  <c:v>0.95</c:v>
                </c:pt>
                <c:pt idx="435">
                  <c:v>0.95</c:v>
                </c:pt>
                <c:pt idx="436">
                  <c:v>0.95</c:v>
                </c:pt>
                <c:pt idx="437">
                  <c:v>0.95</c:v>
                </c:pt>
                <c:pt idx="438">
                  <c:v>0.95</c:v>
                </c:pt>
                <c:pt idx="439">
                  <c:v>0.95</c:v>
                </c:pt>
                <c:pt idx="440">
                  <c:v>0.95</c:v>
                </c:pt>
                <c:pt idx="441">
                  <c:v>0.95</c:v>
                </c:pt>
                <c:pt idx="442">
                  <c:v>0.95</c:v>
                </c:pt>
                <c:pt idx="443">
                  <c:v>0.95</c:v>
                </c:pt>
                <c:pt idx="444">
                  <c:v>0.95</c:v>
                </c:pt>
                <c:pt idx="445">
                  <c:v>0.95</c:v>
                </c:pt>
                <c:pt idx="446">
                  <c:v>0.95</c:v>
                </c:pt>
                <c:pt idx="447">
                  <c:v>0.95</c:v>
                </c:pt>
                <c:pt idx="448">
                  <c:v>0.95</c:v>
                </c:pt>
                <c:pt idx="449">
                  <c:v>0.95</c:v>
                </c:pt>
                <c:pt idx="450">
                  <c:v>0.95</c:v>
                </c:pt>
                <c:pt idx="451">
                  <c:v>0.95</c:v>
                </c:pt>
                <c:pt idx="452">
                  <c:v>0.95</c:v>
                </c:pt>
                <c:pt idx="453">
                  <c:v>0.95</c:v>
                </c:pt>
                <c:pt idx="454">
                  <c:v>0.95</c:v>
                </c:pt>
                <c:pt idx="455">
                  <c:v>0.95</c:v>
                </c:pt>
                <c:pt idx="456">
                  <c:v>0.95</c:v>
                </c:pt>
                <c:pt idx="457">
                  <c:v>0.95</c:v>
                </c:pt>
                <c:pt idx="458">
                  <c:v>0.95</c:v>
                </c:pt>
                <c:pt idx="459">
                  <c:v>0.95</c:v>
                </c:pt>
                <c:pt idx="460">
                  <c:v>0.95</c:v>
                </c:pt>
                <c:pt idx="461">
                  <c:v>0.95</c:v>
                </c:pt>
                <c:pt idx="462">
                  <c:v>0.95</c:v>
                </c:pt>
                <c:pt idx="463">
                  <c:v>0.95</c:v>
                </c:pt>
                <c:pt idx="464">
                  <c:v>0.95</c:v>
                </c:pt>
                <c:pt idx="465">
                  <c:v>0.95</c:v>
                </c:pt>
                <c:pt idx="466">
                  <c:v>0.95</c:v>
                </c:pt>
                <c:pt idx="467">
                  <c:v>0.95</c:v>
                </c:pt>
                <c:pt idx="468">
                  <c:v>0.95</c:v>
                </c:pt>
                <c:pt idx="469">
                  <c:v>0.95</c:v>
                </c:pt>
                <c:pt idx="470">
                  <c:v>0.95</c:v>
                </c:pt>
                <c:pt idx="471">
                  <c:v>0.95</c:v>
                </c:pt>
                <c:pt idx="472">
                  <c:v>0.95</c:v>
                </c:pt>
                <c:pt idx="473">
                  <c:v>0.95</c:v>
                </c:pt>
                <c:pt idx="474">
                  <c:v>0.95</c:v>
                </c:pt>
                <c:pt idx="475">
                  <c:v>0.95</c:v>
                </c:pt>
                <c:pt idx="476">
                  <c:v>0.95</c:v>
                </c:pt>
                <c:pt idx="477">
                  <c:v>0.95</c:v>
                </c:pt>
                <c:pt idx="478">
                  <c:v>0.95</c:v>
                </c:pt>
                <c:pt idx="479">
                  <c:v>0.95</c:v>
                </c:pt>
                <c:pt idx="480">
                  <c:v>0.95</c:v>
                </c:pt>
                <c:pt idx="481">
                  <c:v>0.95</c:v>
                </c:pt>
                <c:pt idx="482">
                  <c:v>0.95</c:v>
                </c:pt>
                <c:pt idx="483">
                  <c:v>0.95</c:v>
                </c:pt>
                <c:pt idx="484">
                  <c:v>0.95</c:v>
                </c:pt>
                <c:pt idx="485">
                  <c:v>0.95</c:v>
                </c:pt>
                <c:pt idx="486">
                  <c:v>0.95</c:v>
                </c:pt>
                <c:pt idx="487">
                  <c:v>0.95</c:v>
                </c:pt>
                <c:pt idx="488">
                  <c:v>0.95</c:v>
                </c:pt>
                <c:pt idx="489">
                  <c:v>0.95</c:v>
                </c:pt>
                <c:pt idx="490">
                  <c:v>0.95</c:v>
                </c:pt>
                <c:pt idx="491">
                  <c:v>0.95</c:v>
                </c:pt>
                <c:pt idx="492">
                  <c:v>0.95</c:v>
                </c:pt>
                <c:pt idx="493">
                  <c:v>0.95</c:v>
                </c:pt>
                <c:pt idx="494">
                  <c:v>0.95</c:v>
                </c:pt>
                <c:pt idx="495">
                  <c:v>0.95</c:v>
                </c:pt>
                <c:pt idx="496">
                  <c:v>0.95</c:v>
                </c:pt>
                <c:pt idx="497">
                  <c:v>0.95</c:v>
                </c:pt>
                <c:pt idx="498">
                  <c:v>0.95</c:v>
                </c:pt>
                <c:pt idx="499">
                  <c:v>0.95</c:v>
                </c:pt>
                <c:pt idx="500">
                  <c:v>0.95</c:v>
                </c:pt>
                <c:pt idx="501">
                  <c:v>0.95</c:v>
                </c:pt>
                <c:pt idx="502">
                  <c:v>0.95</c:v>
                </c:pt>
                <c:pt idx="503">
                  <c:v>0.95</c:v>
                </c:pt>
                <c:pt idx="504">
                  <c:v>0.95</c:v>
                </c:pt>
                <c:pt idx="505">
                  <c:v>0.95</c:v>
                </c:pt>
                <c:pt idx="506">
                  <c:v>0.95</c:v>
                </c:pt>
                <c:pt idx="507">
                  <c:v>0.95</c:v>
                </c:pt>
                <c:pt idx="508">
                  <c:v>0.95</c:v>
                </c:pt>
                <c:pt idx="509">
                  <c:v>0.95</c:v>
                </c:pt>
                <c:pt idx="510">
                  <c:v>0.95</c:v>
                </c:pt>
                <c:pt idx="511">
                  <c:v>0.95</c:v>
                </c:pt>
                <c:pt idx="512">
                  <c:v>0.95</c:v>
                </c:pt>
                <c:pt idx="513">
                  <c:v>0.95</c:v>
                </c:pt>
                <c:pt idx="514">
                  <c:v>0.95</c:v>
                </c:pt>
                <c:pt idx="515">
                  <c:v>0.95</c:v>
                </c:pt>
                <c:pt idx="516">
                  <c:v>0.95</c:v>
                </c:pt>
                <c:pt idx="517">
                  <c:v>0.95</c:v>
                </c:pt>
                <c:pt idx="518">
                  <c:v>0.95</c:v>
                </c:pt>
                <c:pt idx="519">
                  <c:v>0.95</c:v>
                </c:pt>
                <c:pt idx="520">
                  <c:v>0.95</c:v>
                </c:pt>
                <c:pt idx="521">
                  <c:v>0.95</c:v>
                </c:pt>
                <c:pt idx="522">
                  <c:v>0.95</c:v>
                </c:pt>
                <c:pt idx="523">
                  <c:v>0.95</c:v>
                </c:pt>
                <c:pt idx="524">
                  <c:v>0.95</c:v>
                </c:pt>
                <c:pt idx="525">
                  <c:v>0.95</c:v>
                </c:pt>
                <c:pt idx="526">
                  <c:v>0.95</c:v>
                </c:pt>
                <c:pt idx="527">
                  <c:v>0.95</c:v>
                </c:pt>
                <c:pt idx="528">
                  <c:v>0.95</c:v>
                </c:pt>
                <c:pt idx="529">
                  <c:v>0.95</c:v>
                </c:pt>
                <c:pt idx="530">
                  <c:v>0.95</c:v>
                </c:pt>
                <c:pt idx="531">
                  <c:v>0.95</c:v>
                </c:pt>
                <c:pt idx="532">
                  <c:v>0.95</c:v>
                </c:pt>
                <c:pt idx="533">
                  <c:v>0.95</c:v>
                </c:pt>
                <c:pt idx="534">
                  <c:v>0.95</c:v>
                </c:pt>
                <c:pt idx="535">
                  <c:v>0.95</c:v>
                </c:pt>
                <c:pt idx="536">
                  <c:v>0.95</c:v>
                </c:pt>
                <c:pt idx="537">
                  <c:v>0.95</c:v>
                </c:pt>
                <c:pt idx="538">
                  <c:v>0.95</c:v>
                </c:pt>
                <c:pt idx="539">
                  <c:v>0.95</c:v>
                </c:pt>
                <c:pt idx="540">
                  <c:v>0.95</c:v>
                </c:pt>
                <c:pt idx="541">
                  <c:v>0.95</c:v>
                </c:pt>
                <c:pt idx="542">
                  <c:v>0.95</c:v>
                </c:pt>
                <c:pt idx="543">
                  <c:v>0.95</c:v>
                </c:pt>
                <c:pt idx="544">
                  <c:v>0.95</c:v>
                </c:pt>
                <c:pt idx="545">
                  <c:v>0.95</c:v>
                </c:pt>
                <c:pt idx="546">
                  <c:v>0.95</c:v>
                </c:pt>
                <c:pt idx="547">
                  <c:v>0.95</c:v>
                </c:pt>
                <c:pt idx="548">
                  <c:v>0.95</c:v>
                </c:pt>
                <c:pt idx="549">
                  <c:v>0.95</c:v>
                </c:pt>
                <c:pt idx="550">
                  <c:v>0.95</c:v>
                </c:pt>
                <c:pt idx="551">
                  <c:v>0.95</c:v>
                </c:pt>
                <c:pt idx="552">
                  <c:v>0.95</c:v>
                </c:pt>
                <c:pt idx="553">
                  <c:v>0.95</c:v>
                </c:pt>
                <c:pt idx="554">
                  <c:v>0.95</c:v>
                </c:pt>
                <c:pt idx="555">
                  <c:v>0.95</c:v>
                </c:pt>
                <c:pt idx="556">
                  <c:v>0.95</c:v>
                </c:pt>
                <c:pt idx="557">
                  <c:v>0.95</c:v>
                </c:pt>
                <c:pt idx="558">
                  <c:v>0.95</c:v>
                </c:pt>
                <c:pt idx="559">
                  <c:v>0.95</c:v>
                </c:pt>
                <c:pt idx="560">
                  <c:v>0.95</c:v>
                </c:pt>
                <c:pt idx="561">
                  <c:v>0.95</c:v>
                </c:pt>
                <c:pt idx="562">
                  <c:v>0.95</c:v>
                </c:pt>
                <c:pt idx="563">
                  <c:v>0.95</c:v>
                </c:pt>
                <c:pt idx="564">
                  <c:v>0.95</c:v>
                </c:pt>
                <c:pt idx="565">
                  <c:v>0.95</c:v>
                </c:pt>
                <c:pt idx="566">
                  <c:v>0.95</c:v>
                </c:pt>
                <c:pt idx="567">
                  <c:v>0.95</c:v>
                </c:pt>
                <c:pt idx="568">
                  <c:v>0.95</c:v>
                </c:pt>
                <c:pt idx="569">
                  <c:v>0.95</c:v>
                </c:pt>
                <c:pt idx="570">
                  <c:v>0.95</c:v>
                </c:pt>
                <c:pt idx="571">
                  <c:v>0.95</c:v>
                </c:pt>
                <c:pt idx="572">
                  <c:v>0.95</c:v>
                </c:pt>
                <c:pt idx="573">
                  <c:v>0.95</c:v>
                </c:pt>
                <c:pt idx="574">
                  <c:v>0.95</c:v>
                </c:pt>
                <c:pt idx="575">
                  <c:v>0.95</c:v>
                </c:pt>
                <c:pt idx="576">
                  <c:v>0.95</c:v>
                </c:pt>
                <c:pt idx="577">
                  <c:v>0.95</c:v>
                </c:pt>
                <c:pt idx="578">
                  <c:v>0.95</c:v>
                </c:pt>
                <c:pt idx="579">
                  <c:v>0.95</c:v>
                </c:pt>
                <c:pt idx="580">
                  <c:v>0.95</c:v>
                </c:pt>
                <c:pt idx="581">
                  <c:v>0.95</c:v>
                </c:pt>
                <c:pt idx="582">
                  <c:v>0.95</c:v>
                </c:pt>
                <c:pt idx="583">
                  <c:v>0.95</c:v>
                </c:pt>
                <c:pt idx="584">
                  <c:v>0.95</c:v>
                </c:pt>
                <c:pt idx="585">
                  <c:v>0.95</c:v>
                </c:pt>
                <c:pt idx="586">
                  <c:v>0.95</c:v>
                </c:pt>
                <c:pt idx="587">
                  <c:v>0.95</c:v>
                </c:pt>
                <c:pt idx="588">
                  <c:v>0.95</c:v>
                </c:pt>
                <c:pt idx="589">
                  <c:v>0.95</c:v>
                </c:pt>
                <c:pt idx="590">
                  <c:v>0.95</c:v>
                </c:pt>
                <c:pt idx="591">
                  <c:v>0.95</c:v>
                </c:pt>
                <c:pt idx="592">
                  <c:v>0.95</c:v>
                </c:pt>
                <c:pt idx="593">
                  <c:v>0.95</c:v>
                </c:pt>
                <c:pt idx="594">
                  <c:v>0.95</c:v>
                </c:pt>
                <c:pt idx="595">
                  <c:v>0.95</c:v>
                </c:pt>
                <c:pt idx="596">
                  <c:v>0.95</c:v>
                </c:pt>
                <c:pt idx="597">
                  <c:v>0.95</c:v>
                </c:pt>
                <c:pt idx="598">
                  <c:v>0.95</c:v>
                </c:pt>
                <c:pt idx="599">
                  <c:v>0.95</c:v>
                </c:pt>
                <c:pt idx="600">
                  <c:v>0.95</c:v>
                </c:pt>
                <c:pt idx="601">
                  <c:v>0.95</c:v>
                </c:pt>
                <c:pt idx="602">
                  <c:v>0.95</c:v>
                </c:pt>
                <c:pt idx="603">
                  <c:v>0.95</c:v>
                </c:pt>
                <c:pt idx="604">
                  <c:v>0.95</c:v>
                </c:pt>
                <c:pt idx="605">
                  <c:v>0.95</c:v>
                </c:pt>
                <c:pt idx="606">
                  <c:v>0.95</c:v>
                </c:pt>
                <c:pt idx="607">
                  <c:v>0.95</c:v>
                </c:pt>
                <c:pt idx="608">
                  <c:v>0.95</c:v>
                </c:pt>
                <c:pt idx="609">
                  <c:v>0.95</c:v>
                </c:pt>
                <c:pt idx="610">
                  <c:v>0.95</c:v>
                </c:pt>
                <c:pt idx="611">
                  <c:v>0.95</c:v>
                </c:pt>
                <c:pt idx="612">
                  <c:v>0.95</c:v>
                </c:pt>
                <c:pt idx="613">
                  <c:v>0.95</c:v>
                </c:pt>
                <c:pt idx="614">
                  <c:v>0.95</c:v>
                </c:pt>
                <c:pt idx="615">
                  <c:v>0.95</c:v>
                </c:pt>
                <c:pt idx="616">
                  <c:v>0.95</c:v>
                </c:pt>
                <c:pt idx="617">
                  <c:v>0.95</c:v>
                </c:pt>
                <c:pt idx="618">
                  <c:v>0.95</c:v>
                </c:pt>
                <c:pt idx="619">
                  <c:v>0.95</c:v>
                </c:pt>
                <c:pt idx="620">
                  <c:v>0.95</c:v>
                </c:pt>
                <c:pt idx="621">
                  <c:v>0.95</c:v>
                </c:pt>
                <c:pt idx="622">
                  <c:v>0.95</c:v>
                </c:pt>
                <c:pt idx="623">
                  <c:v>0.95</c:v>
                </c:pt>
                <c:pt idx="624">
                  <c:v>0.95</c:v>
                </c:pt>
                <c:pt idx="625">
                  <c:v>0.95</c:v>
                </c:pt>
                <c:pt idx="626">
                  <c:v>0.95</c:v>
                </c:pt>
                <c:pt idx="627">
                  <c:v>0.95</c:v>
                </c:pt>
                <c:pt idx="628">
                  <c:v>0.95</c:v>
                </c:pt>
                <c:pt idx="629">
                  <c:v>0.95</c:v>
                </c:pt>
                <c:pt idx="630">
                  <c:v>0.95</c:v>
                </c:pt>
                <c:pt idx="631">
                  <c:v>0.95</c:v>
                </c:pt>
                <c:pt idx="632">
                  <c:v>0.95</c:v>
                </c:pt>
                <c:pt idx="633">
                  <c:v>0.95</c:v>
                </c:pt>
                <c:pt idx="634">
                  <c:v>0.95</c:v>
                </c:pt>
                <c:pt idx="635">
                  <c:v>0.95</c:v>
                </c:pt>
                <c:pt idx="636">
                  <c:v>0.95</c:v>
                </c:pt>
                <c:pt idx="637">
                  <c:v>0.95</c:v>
                </c:pt>
                <c:pt idx="638">
                  <c:v>0.95</c:v>
                </c:pt>
                <c:pt idx="639">
                  <c:v>0.95</c:v>
                </c:pt>
                <c:pt idx="640">
                  <c:v>0.95</c:v>
                </c:pt>
                <c:pt idx="641">
                  <c:v>0.95</c:v>
                </c:pt>
                <c:pt idx="642">
                  <c:v>0.95</c:v>
                </c:pt>
                <c:pt idx="643">
                  <c:v>0.95</c:v>
                </c:pt>
                <c:pt idx="644">
                  <c:v>0.95</c:v>
                </c:pt>
                <c:pt idx="645">
                  <c:v>0.95</c:v>
                </c:pt>
                <c:pt idx="646">
                  <c:v>0.95</c:v>
                </c:pt>
                <c:pt idx="647">
                  <c:v>0.95</c:v>
                </c:pt>
                <c:pt idx="648">
                  <c:v>0.95</c:v>
                </c:pt>
                <c:pt idx="649">
                  <c:v>0.95</c:v>
                </c:pt>
                <c:pt idx="650">
                  <c:v>0.95</c:v>
                </c:pt>
                <c:pt idx="651">
                  <c:v>0.95</c:v>
                </c:pt>
                <c:pt idx="652">
                  <c:v>0.95</c:v>
                </c:pt>
                <c:pt idx="653">
                  <c:v>0.95</c:v>
                </c:pt>
                <c:pt idx="654">
                  <c:v>0.95</c:v>
                </c:pt>
                <c:pt idx="655">
                  <c:v>0.95</c:v>
                </c:pt>
                <c:pt idx="656">
                  <c:v>0.95</c:v>
                </c:pt>
                <c:pt idx="657">
                  <c:v>0.95</c:v>
                </c:pt>
                <c:pt idx="658">
                  <c:v>0.95</c:v>
                </c:pt>
                <c:pt idx="659">
                  <c:v>0.95</c:v>
                </c:pt>
                <c:pt idx="660">
                  <c:v>0.95</c:v>
                </c:pt>
                <c:pt idx="661">
                  <c:v>0.95</c:v>
                </c:pt>
                <c:pt idx="662">
                  <c:v>0.95</c:v>
                </c:pt>
                <c:pt idx="663">
                  <c:v>0.95</c:v>
                </c:pt>
                <c:pt idx="664">
                  <c:v>0.95</c:v>
                </c:pt>
                <c:pt idx="665">
                  <c:v>0.95</c:v>
                </c:pt>
                <c:pt idx="666">
                  <c:v>0.95</c:v>
                </c:pt>
                <c:pt idx="667">
                  <c:v>0.95</c:v>
                </c:pt>
                <c:pt idx="668">
                  <c:v>0.95</c:v>
                </c:pt>
                <c:pt idx="669">
                  <c:v>0.95</c:v>
                </c:pt>
                <c:pt idx="670">
                  <c:v>0.95</c:v>
                </c:pt>
                <c:pt idx="671">
                  <c:v>0.95</c:v>
                </c:pt>
                <c:pt idx="672">
                  <c:v>0.95</c:v>
                </c:pt>
                <c:pt idx="673">
                  <c:v>0.95</c:v>
                </c:pt>
                <c:pt idx="674">
                  <c:v>0.95</c:v>
                </c:pt>
                <c:pt idx="675">
                  <c:v>0.95</c:v>
                </c:pt>
                <c:pt idx="676">
                  <c:v>0.95</c:v>
                </c:pt>
                <c:pt idx="677">
                  <c:v>0.95</c:v>
                </c:pt>
                <c:pt idx="678">
                  <c:v>0.95</c:v>
                </c:pt>
                <c:pt idx="679">
                  <c:v>0.95</c:v>
                </c:pt>
                <c:pt idx="680">
                  <c:v>0.95</c:v>
                </c:pt>
                <c:pt idx="681">
                  <c:v>0.95</c:v>
                </c:pt>
                <c:pt idx="682">
                  <c:v>0.95</c:v>
                </c:pt>
                <c:pt idx="683">
                  <c:v>0.95</c:v>
                </c:pt>
                <c:pt idx="684">
                  <c:v>0.95</c:v>
                </c:pt>
                <c:pt idx="685">
                  <c:v>0.95</c:v>
                </c:pt>
                <c:pt idx="686">
                  <c:v>0.95</c:v>
                </c:pt>
                <c:pt idx="687">
                  <c:v>0.95</c:v>
                </c:pt>
                <c:pt idx="688">
                  <c:v>0.95</c:v>
                </c:pt>
                <c:pt idx="689">
                  <c:v>0.95</c:v>
                </c:pt>
                <c:pt idx="690">
                  <c:v>0.95</c:v>
                </c:pt>
                <c:pt idx="691">
                  <c:v>0.95</c:v>
                </c:pt>
                <c:pt idx="692">
                  <c:v>0.95</c:v>
                </c:pt>
                <c:pt idx="693">
                  <c:v>0.95</c:v>
                </c:pt>
                <c:pt idx="694">
                  <c:v>0.95</c:v>
                </c:pt>
                <c:pt idx="695">
                  <c:v>0.95</c:v>
                </c:pt>
                <c:pt idx="696">
                  <c:v>0.95</c:v>
                </c:pt>
                <c:pt idx="697">
                  <c:v>0.95</c:v>
                </c:pt>
                <c:pt idx="698">
                  <c:v>0.95</c:v>
                </c:pt>
                <c:pt idx="699">
                  <c:v>0.95</c:v>
                </c:pt>
                <c:pt idx="700">
                  <c:v>0.95</c:v>
                </c:pt>
                <c:pt idx="701">
                  <c:v>0.95</c:v>
                </c:pt>
                <c:pt idx="702">
                  <c:v>0.95</c:v>
                </c:pt>
                <c:pt idx="703">
                  <c:v>0.95</c:v>
                </c:pt>
                <c:pt idx="704">
                  <c:v>0.95</c:v>
                </c:pt>
                <c:pt idx="705">
                  <c:v>0.95</c:v>
                </c:pt>
                <c:pt idx="706">
                  <c:v>0.95</c:v>
                </c:pt>
                <c:pt idx="707">
                  <c:v>0.95</c:v>
                </c:pt>
                <c:pt idx="708">
                  <c:v>0.95</c:v>
                </c:pt>
                <c:pt idx="709">
                  <c:v>0.95</c:v>
                </c:pt>
                <c:pt idx="710">
                  <c:v>0.95</c:v>
                </c:pt>
                <c:pt idx="711">
                  <c:v>0.95</c:v>
                </c:pt>
                <c:pt idx="712">
                  <c:v>0.95</c:v>
                </c:pt>
                <c:pt idx="713">
                  <c:v>0.95</c:v>
                </c:pt>
                <c:pt idx="714">
                  <c:v>0.95</c:v>
                </c:pt>
                <c:pt idx="715">
                  <c:v>0.95</c:v>
                </c:pt>
                <c:pt idx="716">
                  <c:v>0.95</c:v>
                </c:pt>
                <c:pt idx="717">
                  <c:v>0.95</c:v>
                </c:pt>
                <c:pt idx="718">
                  <c:v>0.95</c:v>
                </c:pt>
                <c:pt idx="719">
                  <c:v>0.95</c:v>
                </c:pt>
                <c:pt idx="720">
                  <c:v>0.95</c:v>
                </c:pt>
                <c:pt idx="721">
                  <c:v>0.95</c:v>
                </c:pt>
                <c:pt idx="722">
                  <c:v>0.95</c:v>
                </c:pt>
                <c:pt idx="723">
                  <c:v>0.95</c:v>
                </c:pt>
                <c:pt idx="724">
                  <c:v>0.95</c:v>
                </c:pt>
                <c:pt idx="725">
                  <c:v>0.95</c:v>
                </c:pt>
                <c:pt idx="726">
                  <c:v>0.95</c:v>
                </c:pt>
                <c:pt idx="727">
                  <c:v>0.95</c:v>
                </c:pt>
                <c:pt idx="728">
                  <c:v>0.95</c:v>
                </c:pt>
                <c:pt idx="729">
                  <c:v>0.95</c:v>
                </c:pt>
                <c:pt idx="730">
                  <c:v>0.95</c:v>
                </c:pt>
                <c:pt idx="731">
                  <c:v>0.95</c:v>
                </c:pt>
                <c:pt idx="732">
                  <c:v>0.95</c:v>
                </c:pt>
                <c:pt idx="733">
                  <c:v>0.95</c:v>
                </c:pt>
                <c:pt idx="734">
                  <c:v>0.95</c:v>
                </c:pt>
                <c:pt idx="735">
                  <c:v>0.95</c:v>
                </c:pt>
                <c:pt idx="736">
                  <c:v>0.95</c:v>
                </c:pt>
                <c:pt idx="737">
                  <c:v>0.95</c:v>
                </c:pt>
                <c:pt idx="738">
                  <c:v>0.95</c:v>
                </c:pt>
                <c:pt idx="739">
                  <c:v>0.95</c:v>
                </c:pt>
                <c:pt idx="740">
                  <c:v>0.95</c:v>
                </c:pt>
                <c:pt idx="741">
                  <c:v>0.95</c:v>
                </c:pt>
                <c:pt idx="742">
                  <c:v>0.95</c:v>
                </c:pt>
                <c:pt idx="743">
                  <c:v>0.95</c:v>
                </c:pt>
                <c:pt idx="744">
                  <c:v>0.95</c:v>
                </c:pt>
                <c:pt idx="745">
                  <c:v>0.95</c:v>
                </c:pt>
                <c:pt idx="746">
                  <c:v>0.95</c:v>
                </c:pt>
                <c:pt idx="747">
                  <c:v>0.95</c:v>
                </c:pt>
                <c:pt idx="748">
                  <c:v>0.95</c:v>
                </c:pt>
                <c:pt idx="749">
                  <c:v>0.95</c:v>
                </c:pt>
                <c:pt idx="750">
                  <c:v>0.95</c:v>
                </c:pt>
                <c:pt idx="751">
                  <c:v>0.95</c:v>
                </c:pt>
                <c:pt idx="752">
                  <c:v>0.95</c:v>
                </c:pt>
                <c:pt idx="753">
                  <c:v>0.95</c:v>
                </c:pt>
                <c:pt idx="754">
                  <c:v>0.95</c:v>
                </c:pt>
                <c:pt idx="755">
                  <c:v>0.95</c:v>
                </c:pt>
                <c:pt idx="756">
                  <c:v>0.95</c:v>
                </c:pt>
                <c:pt idx="757">
                  <c:v>0.95</c:v>
                </c:pt>
                <c:pt idx="758">
                  <c:v>0.95</c:v>
                </c:pt>
                <c:pt idx="759">
                  <c:v>0.95</c:v>
                </c:pt>
                <c:pt idx="760">
                  <c:v>0.95</c:v>
                </c:pt>
                <c:pt idx="761">
                  <c:v>0.95</c:v>
                </c:pt>
                <c:pt idx="762">
                  <c:v>0.95</c:v>
                </c:pt>
                <c:pt idx="763">
                  <c:v>0.95</c:v>
                </c:pt>
                <c:pt idx="764">
                  <c:v>0.95</c:v>
                </c:pt>
                <c:pt idx="765">
                  <c:v>0.95</c:v>
                </c:pt>
                <c:pt idx="766">
                  <c:v>0.95</c:v>
                </c:pt>
                <c:pt idx="767">
                  <c:v>0.95</c:v>
                </c:pt>
                <c:pt idx="768">
                  <c:v>0.95</c:v>
                </c:pt>
                <c:pt idx="769">
                  <c:v>0.95</c:v>
                </c:pt>
                <c:pt idx="770">
                  <c:v>0.95</c:v>
                </c:pt>
                <c:pt idx="771">
                  <c:v>0.95</c:v>
                </c:pt>
                <c:pt idx="772">
                  <c:v>0.95</c:v>
                </c:pt>
                <c:pt idx="773">
                  <c:v>0.95</c:v>
                </c:pt>
                <c:pt idx="774">
                  <c:v>0.95</c:v>
                </c:pt>
                <c:pt idx="775">
                  <c:v>0.95</c:v>
                </c:pt>
                <c:pt idx="776">
                  <c:v>0.95</c:v>
                </c:pt>
                <c:pt idx="777">
                  <c:v>0.95</c:v>
                </c:pt>
                <c:pt idx="778">
                  <c:v>0.95</c:v>
                </c:pt>
                <c:pt idx="779">
                  <c:v>0.95</c:v>
                </c:pt>
                <c:pt idx="780">
                  <c:v>0.95</c:v>
                </c:pt>
                <c:pt idx="781">
                  <c:v>0.95</c:v>
                </c:pt>
                <c:pt idx="782">
                  <c:v>0.95</c:v>
                </c:pt>
                <c:pt idx="783">
                  <c:v>0.95</c:v>
                </c:pt>
                <c:pt idx="784">
                  <c:v>0.95</c:v>
                </c:pt>
                <c:pt idx="785">
                  <c:v>0.95</c:v>
                </c:pt>
                <c:pt idx="786">
                  <c:v>0.95</c:v>
                </c:pt>
                <c:pt idx="787">
                  <c:v>0.95</c:v>
                </c:pt>
                <c:pt idx="788">
                  <c:v>0.95</c:v>
                </c:pt>
                <c:pt idx="789">
                  <c:v>0.95</c:v>
                </c:pt>
                <c:pt idx="790">
                  <c:v>0.95</c:v>
                </c:pt>
                <c:pt idx="791">
                  <c:v>0.95</c:v>
                </c:pt>
                <c:pt idx="792">
                  <c:v>0.95</c:v>
                </c:pt>
                <c:pt idx="793">
                  <c:v>0.95</c:v>
                </c:pt>
                <c:pt idx="794">
                  <c:v>0.95</c:v>
                </c:pt>
                <c:pt idx="795">
                  <c:v>0.95</c:v>
                </c:pt>
                <c:pt idx="796">
                  <c:v>0.95</c:v>
                </c:pt>
                <c:pt idx="797">
                  <c:v>0.95</c:v>
                </c:pt>
                <c:pt idx="798">
                  <c:v>0.95</c:v>
                </c:pt>
                <c:pt idx="799">
                  <c:v>0.95</c:v>
                </c:pt>
                <c:pt idx="800">
                  <c:v>0.95</c:v>
                </c:pt>
                <c:pt idx="801">
                  <c:v>0.95</c:v>
                </c:pt>
                <c:pt idx="802">
                  <c:v>0.95</c:v>
                </c:pt>
                <c:pt idx="803">
                  <c:v>0.95</c:v>
                </c:pt>
                <c:pt idx="804">
                  <c:v>0.95</c:v>
                </c:pt>
                <c:pt idx="805">
                  <c:v>0.95</c:v>
                </c:pt>
                <c:pt idx="806">
                  <c:v>0.95</c:v>
                </c:pt>
                <c:pt idx="807">
                  <c:v>0.95</c:v>
                </c:pt>
                <c:pt idx="808">
                  <c:v>0.95</c:v>
                </c:pt>
                <c:pt idx="809">
                  <c:v>0.95</c:v>
                </c:pt>
                <c:pt idx="810">
                  <c:v>0.95</c:v>
                </c:pt>
                <c:pt idx="811">
                  <c:v>0.95</c:v>
                </c:pt>
                <c:pt idx="812">
                  <c:v>0.95</c:v>
                </c:pt>
                <c:pt idx="813">
                  <c:v>0.95</c:v>
                </c:pt>
                <c:pt idx="814">
                  <c:v>0.95</c:v>
                </c:pt>
                <c:pt idx="815">
                  <c:v>0.95</c:v>
                </c:pt>
                <c:pt idx="816">
                  <c:v>0.95</c:v>
                </c:pt>
                <c:pt idx="817">
                  <c:v>0.95</c:v>
                </c:pt>
                <c:pt idx="818">
                  <c:v>0.95</c:v>
                </c:pt>
                <c:pt idx="819">
                  <c:v>0.95</c:v>
                </c:pt>
                <c:pt idx="820">
                  <c:v>0.95</c:v>
                </c:pt>
                <c:pt idx="821">
                  <c:v>0.95</c:v>
                </c:pt>
                <c:pt idx="822">
                  <c:v>0.95</c:v>
                </c:pt>
                <c:pt idx="823">
                  <c:v>0.95</c:v>
                </c:pt>
                <c:pt idx="824">
                  <c:v>0.95</c:v>
                </c:pt>
                <c:pt idx="825">
                  <c:v>0.95</c:v>
                </c:pt>
                <c:pt idx="826">
                  <c:v>0.95</c:v>
                </c:pt>
                <c:pt idx="827">
                  <c:v>0.95</c:v>
                </c:pt>
                <c:pt idx="828">
                  <c:v>0.95</c:v>
                </c:pt>
                <c:pt idx="829">
                  <c:v>0.95</c:v>
                </c:pt>
                <c:pt idx="830">
                  <c:v>0.95</c:v>
                </c:pt>
                <c:pt idx="831">
                  <c:v>0.95</c:v>
                </c:pt>
                <c:pt idx="832">
                  <c:v>0.95</c:v>
                </c:pt>
                <c:pt idx="833">
                  <c:v>0.95</c:v>
                </c:pt>
                <c:pt idx="834">
                  <c:v>0.95</c:v>
                </c:pt>
                <c:pt idx="835">
                  <c:v>0.95</c:v>
                </c:pt>
                <c:pt idx="836">
                  <c:v>0.95</c:v>
                </c:pt>
                <c:pt idx="837">
                  <c:v>0.95</c:v>
                </c:pt>
                <c:pt idx="838">
                  <c:v>0.95</c:v>
                </c:pt>
                <c:pt idx="839">
                  <c:v>0.95</c:v>
                </c:pt>
                <c:pt idx="840">
                  <c:v>0.95</c:v>
                </c:pt>
                <c:pt idx="841">
                  <c:v>0.95</c:v>
                </c:pt>
                <c:pt idx="842">
                  <c:v>0.95</c:v>
                </c:pt>
                <c:pt idx="843">
                  <c:v>0.95</c:v>
                </c:pt>
                <c:pt idx="844">
                  <c:v>0.95</c:v>
                </c:pt>
                <c:pt idx="845">
                  <c:v>0.95</c:v>
                </c:pt>
                <c:pt idx="846">
                  <c:v>0.95</c:v>
                </c:pt>
                <c:pt idx="847">
                  <c:v>0.95</c:v>
                </c:pt>
                <c:pt idx="848">
                  <c:v>0.95</c:v>
                </c:pt>
                <c:pt idx="849">
                  <c:v>0.95</c:v>
                </c:pt>
                <c:pt idx="850">
                  <c:v>0.95</c:v>
                </c:pt>
                <c:pt idx="851">
                  <c:v>0.95</c:v>
                </c:pt>
                <c:pt idx="852">
                  <c:v>0.95</c:v>
                </c:pt>
                <c:pt idx="853">
                  <c:v>0.95</c:v>
                </c:pt>
                <c:pt idx="854">
                  <c:v>0.95</c:v>
                </c:pt>
                <c:pt idx="855">
                  <c:v>0.95</c:v>
                </c:pt>
                <c:pt idx="856">
                  <c:v>0.95</c:v>
                </c:pt>
                <c:pt idx="857">
                  <c:v>0.95</c:v>
                </c:pt>
                <c:pt idx="858">
                  <c:v>0.95</c:v>
                </c:pt>
                <c:pt idx="859">
                  <c:v>0.95</c:v>
                </c:pt>
                <c:pt idx="860">
                  <c:v>0.95</c:v>
                </c:pt>
                <c:pt idx="861">
                  <c:v>0.95</c:v>
                </c:pt>
                <c:pt idx="862">
                  <c:v>0.95</c:v>
                </c:pt>
                <c:pt idx="863">
                  <c:v>0.95</c:v>
                </c:pt>
                <c:pt idx="864">
                  <c:v>0.95</c:v>
                </c:pt>
                <c:pt idx="865">
                  <c:v>0.95</c:v>
                </c:pt>
                <c:pt idx="866">
                  <c:v>0.95</c:v>
                </c:pt>
                <c:pt idx="867">
                  <c:v>0.95</c:v>
                </c:pt>
                <c:pt idx="868">
                  <c:v>0.95</c:v>
                </c:pt>
                <c:pt idx="869">
                  <c:v>0.95</c:v>
                </c:pt>
                <c:pt idx="870">
                  <c:v>0.95</c:v>
                </c:pt>
                <c:pt idx="871">
                  <c:v>0.95</c:v>
                </c:pt>
                <c:pt idx="872">
                  <c:v>0.95</c:v>
                </c:pt>
                <c:pt idx="873">
                  <c:v>0.95</c:v>
                </c:pt>
                <c:pt idx="874">
                  <c:v>0.95</c:v>
                </c:pt>
                <c:pt idx="875">
                  <c:v>0.95</c:v>
                </c:pt>
                <c:pt idx="876">
                  <c:v>0.95</c:v>
                </c:pt>
                <c:pt idx="877">
                  <c:v>0.95</c:v>
                </c:pt>
                <c:pt idx="878">
                  <c:v>0.95</c:v>
                </c:pt>
                <c:pt idx="879">
                  <c:v>0.95</c:v>
                </c:pt>
                <c:pt idx="880">
                  <c:v>0.95</c:v>
                </c:pt>
                <c:pt idx="881">
                  <c:v>0.95</c:v>
                </c:pt>
                <c:pt idx="882">
                  <c:v>0.95</c:v>
                </c:pt>
                <c:pt idx="883">
                  <c:v>0.95</c:v>
                </c:pt>
                <c:pt idx="884">
                  <c:v>0.95</c:v>
                </c:pt>
                <c:pt idx="885">
                  <c:v>0.95</c:v>
                </c:pt>
                <c:pt idx="886">
                  <c:v>0.95</c:v>
                </c:pt>
                <c:pt idx="887">
                  <c:v>0.95</c:v>
                </c:pt>
                <c:pt idx="888">
                  <c:v>0.95</c:v>
                </c:pt>
                <c:pt idx="889">
                  <c:v>0.95</c:v>
                </c:pt>
                <c:pt idx="890">
                  <c:v>0.95</c:v>
                </c:pt>
                <c:pt idx="891">
                  <c:v>0.95</c:v>
                </c:pt>
                <c:pt idx="892">
                  <c:v>0.95</c:v>
                </c:pt>
                <c:pt idx="893">
                  <c:v>0.95</c:v>
                </c:pt>
                <c:pt idx="894">
                  <c:v>0.95</c:v>
                </c:pt>
                <c:pt idx="895">
                  <c:v>0.95</c:v>
                </c:pt>
                <c:pt idx="896">
                  <c:v>0.95</c:v>
                </c:pt>
                <c:pt idx="897">
                  <c:v>0.95</c:v>
                </c:pt>
                <c:pt idx="898">
                  <c:v>0.95</c:v>
                </c:pt>
                <c:pt idx="899">
                  <c:v>0.95</c:v>
                </c:pt>
                <c:pt idx="900">
                  <c:v>0.95</c:v>
                </c:pt>
                <c:pt idx="901">
                  <c:v>0.95</c:v>
                </c:pt>
                <c:pt idx="902">
                  <c:v>0.95</c:v>
                </c:pt>
                <c:pt idx="903">
                  <c:v>0.95</c:v>
                </c:pt>
                <c:pt idx="904">
                  <c:v>0.95</c:v>
                </c:pt>
                <c:pt idx="905">
                  <c:v>0.95</c:v>
                </c:pt>
                <c:pt idx="906">
                  <c:v>0.95</c:v>
                </c:pt>
                <c:pt idx="907">
                  <c:v>0.95</c:v>
                </c:pt>
                <c:pt idx="908">
                  <c:v>0.95</c:v>
                </c:pt>
                <c:pt idx="909">
                  <c:v>0.95</c:v>
                </c:pt>
                <c:pt idx="910">
                  <c:v>0.95</c:v>
                </c:pt>
                <c:pt idx="911">
                  <c:v>0.95</c:v>
                </c:pt>
                <c:pt idx="912">
                  <c:v>0.95</c:v>
                </c:pt>
                <c:pt idx="913">
                  <c:v>0.95</c:v>
                </c:pt>
                <c:pt idx="914">
                  <c:v>0.95</c:v>
                </c:pt>
                <c:pt idx="915">
                  <c:v>0.95</c:v>
                </c:pt>
                <c:pt idx="916">
                  <c:v>0.95</c:v>
                </c:pt>
                <c:pt idx="917">
                  <c:v>0.95</c:v>
                </c:pt>
                <c:pt idx="918">
                  <c:v>0.95</c:v>
                </c:pt>
                <c:pt idx="919">
                  <c:v>0.95</c:v>
                </c:pt>
                <c:pt idx="920">
                  <c:v>0.95</c:v>
                </c:pt>
                <c:pt idx="921">
                  <c:v>0.95</c:v>
                </c:pt>
                <c:pt idx="922">
                  <c:v>0.95</c:v>
                </c:pt>
                <c:pt idx="923">
                  <c:v>0.95</c:v>
                </c:pt>
                <c:pt idx="924">
                  <c:v>0.95</c:v>
                </c:pt>
                <c:pt idx="925">
                  <c:v>0.95</c:v>
                </c:pt>
                <c:pt idx="926">
                  <c:v>0.95</c:v>
                </c:pt>
                <c:pt idx="927">
                  <c:v>0.95</c:v>
                </c:pt>
                <c:pt idx="928">
                  <c:v>0.95</c:v>
                </c:pt>
                <c:pt idx="929">
                  <c:v>0.95</c:v>
                </c:pt>
                <c:pt idx="930">
                  <c:v>0.95</c:v>
                </c:pt>
                <c:pt idx="931">
                  <c:v>0.95</c:v>
                </c:pt>
                <c:pt idx="932">
                  <c:v>0.95</c:v>
                </c:pt>
                <c:pt idx="933">
                  <c:v>0.95</c:v>
                </c:pt>
                <c:pt idx="934">
                  <c:v>0.95</c:v>
                </c:pt>
                <c:pt idx="935">
                  <c:v>0.95</c:v>
                </c:pt>
                <c:pt idx="936">
                  <c:v>0.95</c:v>
                </c:pt>
                <c:pt idx="937">
                  <c:v>0.95</c:v>
                </c:pt>
                <c:pt idx="938">
                  <c:v>0.95</c:v>
                </c:pt>
                <c:pt idx="939">
                  <c:v>0.95</c:v>
                </c:pt>
                <c:pt idx="940">
                  <c:v>0.95</c:v>
                </c:pt>
                <c:pt idx="941">
                  <c:v>0.95</c:v>
                </c:pt>
                <c:pt idx="942">
                  <c:v>0.95</c:v>
                </c:pt>
                <c:pt idx="943">
                  <c:v>0.95</c:v>
                </c:pt>
                <c:pt idx="944">
                  <c:v>0.95</c:v>
                </c:pt>
                <c:pt idx="945">
                  <c:v>0.95</c:v>
                </c:pt>
                <c:pt idx="946">
                  <c:v>0.95</c:v>
                </c:pt>
                <c:pt idx="947">
                  <c:v>0.95</c:v>
                </c:pt>
                <c:pt idx="948">
                  <c:v>0.95</c:v>
                </c:pt>
                <c:pt idx="949">
                  <c:v>0.95</c:v>
                </c:pt>
                <c:pt idx="950">
                  <c:v>0.95</c:v>
                </c:pt>
                <c:pt idx="951">
                  <c:v>0.95</c:v>
                </c:pt>
                <c:pt idx="952">
                  <c:v>0.95</c:v>
                </c:pt>
                <c:pt idx="953">
                  <c:v>0.95</c:v>
                </c:pt>
                <c:pt idx="954">
                  <c:v>0.95</c:v>
                </c:pt>
                <c:pt idx="955">
                  <c:v>0.95</c:v>
                </c:pt>
                <c:pt idx="956">
                  <c:v>0.95</c:v>
                </c:pt>
                <c:pt idx="957">
                  <c:v>0.95</c:v>
                </c:pt>
                <c:pt idx="958">
                  <c:v>0.95</c:v>
                </c:pt>
                <c:pt idx="959">
                  <c:v>0.95</c:v>
                </c:pt>
                <c:pt idx="960">
                  <c:v>0.95</c:v>
                </c:pt>
                <c:pt idx="961">
                  <c:v>0.95</c:v>
                </c:pt>
                <c:pt idx="962">
                  <c:v>0.95</c:v>
                </c:pt>
                <c:pt idx="963">
                  <c:v>0.95</c:v>
                </c:pt>
                <c:pt idx="964">
                  <c:v>0.95</c:v>
                </c:pt>
                <c:pt idx="965">
                  <c:v>0.95</c:v>
                </c:pt>
                <c:pt idx="966">
                  <c:v>0.95</c:v>
                </c:pt>
                <c:pt idx="967">
                  <c:v>0.95</c:v>
                </c:pt>
                <c:pt idx="968">
                  <c:v>0.95</c:v>
                </c:pt>
                <c:pt idx="969">
                  <c:v>0.95</c:v>
                </c:pt>
                <c:pt idx="970">
                  <c:v>0.95</c:v>
                </c:pt>
                <c:pt idx="971">
                  <c:v>0.95</c:v>
                </c:pt>
                <c:pt idx="972">
                  <c:v>0.95</c:v>
                </c:pt>
                <c:pt idx="973">
                  <c:v>0.95</c:v>
                </c:pt>
                <c:pt idx="974">
                  <c:v>0.95</c:v>
                </c:pt>
                <c:pt idx="975">
                  <c:v>0.95</c:v>
                </c:pt>
                <c:pt idx="976">
                  <c:v>0.95</c:v>
                </c:pt>
                <c:pt idx="977">
                  <c:v>0.95</c:v>
                </c:pt>
                <c:pt idx="978">
                  <c:v>0.95</c:v>
                </c:pt>
                <c:pt idx="979">
                  <c:v>0.95</c:v>
                </c:pt>
                <c:pt idx="980">
                  <c:v>0.95</c:v>
                </c:pt>
                <c:pt idx="981">
                  <c:v>0.95</c:v>
                </c:pt>
                <c:pt idx="982">
                  <c:v>0.95</c:v>
                </c:pt>
                <c:pt idx="983">
                  <c:v>0.95</c:v>
                </c:pt>
                <c:pt idx="984">
                  <c:v>0.95</c:v>
                </c:pt>
                <c:pt idx="985">
                  <c:v>0.95</c:v>
                </c:pt>
                <c:pt idx="986">
                  <c:v>0.95</c:v>
                </c:pt>
                <c:pt idx="987">
                  <c:v>0.95</c:v>
                </c:pt>
                <c:pt idx="988">
                  <c:v>0.95</c:v>
                </c:pt>
                <c:pt idx="989">
                  <c:v>0.95</c:v>
                </c:pt>
                <c:pt idx="990">
                  <c:v>0.95</c:v>
                </c:pt>
                <c:pt idx="991">
                  <c:v>0.95</c:v>
                </c:pt>
                <c:pt idx="992">
                  <c:v>0.95</c:v>
                </c:pt>
                <c:pt idx="993">
                  <c:v>0.95</c:v>
                </c:pt>
                <c:pt idx="994">
                  <c:v>0.95</c:v>
                </c:pt>
                <c:pt idx="995">
                  <c:v>0.95</c:v>
                </c:pt>
                <c:pt idx="996">
                  <c:v>0.95</c:v>
                </c:pt>
                <c:pt idx="997">
                  <c:v>0.95</c:v>
                </c:pt>
                <c:pt idx="998">
                  <c:v>0.95</c:v>
                </c:pt>
                <c:pt idx="999">
                  <c:v>0.95</c:v>
                </c:pt>
                <c:pt idx="1000">
                  <c:v>0.95</c:v>
                </c:pt>
                <c:pt idx="1001">
                  <c:v>0.95</c:v>
                </c:pt>
                <c:pt idx="1002">
                  <c:v>0.95</c:v>
                </c:pt>
                <c:pt idx="1003">
                  <c:v>0.95</c:v>
                </c:pt>
                <c:pt idx="1004">
                  <c:v>0.95</c:v>
                </c:pt>
                <c:pt idx="1005">
                  <c:v>0.95</c:v>
                </c:pt>
                <c:pt idx="1006">
                  <c:v>0.95</c:v>
                </c:pt>
                <c:pt idx="1007">
                  <c:v>0.95</c:v>
                </c:pt>
                <c:pt idx="1008">
                  <c:v>0.95</c:v>
                </c:pt>
                <c:pt idx="1009">
                  <c:v>0.95</c:v>
                </c:pt>
                <c:pt idx="1010">
                  <c:v>0.95</c:v>
                </c:pt>
                <c:pt idx="1011">
                  <c:v>0.95</c:v>
                </c:pt>
                <c:pt idx="1012">
                  <c:v>0.95</c:v>
                </c:pt>
                <c:pt idx="1013">
                  <c:v>0.95</c:v>
                </c:pt>
                <c:pt idx="1014">
                  <c:v>0.95</c:v>
                </c:pt>
                <c:pt idx="1015">
                  <c:v>0.95</c:v>
                </c:pt>
                <c:pt idx="1016">
                  <c:v>0.95</c:v>
                </c:pt>
                <c:pt idx="1017">
                  <c:v>0.95</c:v>
                </c:pt>
                <c:pt idx="1018">
                  <c:v>0.95</c:v>
                </c:pt>
                <c:pt idx="1019">
                  <c:v>0.95</c:v>
                </c:pt>
                <c:pt idx="1020">
                  <c:v>0.95</c:v>
                </c:pt>
                <c:pt idx="1021">
                  <c:v>0.95</c:v>
                </c:pt>
                <c:pt idx="1022">
                  <c:v>0.95</c:v>
                </c:pt>
                <c:pt idx="1023">
                  <c:v>0.95</c:v>
                </c:pt>
                <c:pt idx="1024">
                  <c:v>0.95</c:v>
                </c:pt>
                <c:pt idx="1025">
                  <c:v>0.95</c:v>
                </c:pt>
                <c:pt idx="1026">
                  <c:v>0.95</c:v>
                </c:pt>
                <c:pt idx="1027">
                  <c:v>0.95</c:v>
                </c:pt>
                <c:pt idx="1028">
                  <c:v>0.95</c:v>
                </c:pt>
                <c:pt idx="1029">
                  <c:v>0.95</c:v>
                </c:pt>
                <c:pt idx="1030">
                  <c:v>0.95</c:v>
                </c:pt>
                <c:pt idx="1031">
                  <c:v>0.95</c:v>
                </c:pt>
                <c:pt idx="1032">
                  <c:v>0.95</c:v>
                </c:pt>
                <c:pt idx="1033">
                  <c:v>0.95</c:v>
                </c:pt>
                <c:pt idx="1034">
                  <c:v>0.95</c:v>
                </c:pt>
                <c:pt idx="1035">
                  <c:v>0.95</c:v>
                </c:pt>
                <c:pt idx="1036">
                  <c:v>0.95</c:v>
                </c:pt>
                <c:pt idx="1037">
                  <c:v>0.95</c:v>
                </c:pt>
                <c:pt idx="1038">
                  <c:v>0.95</c:v>
                </c:pt>
                <c:pt idx="1039">
                  <c:v>0.95</c:v>
                </c:pt>
                <c:pt idx="1040">
                  <c:v>0.95</c:v>
                </c:pt>
                <c:pt idx="1041">
                  <c:v>0.95</c:v>
                </c:pt>
                <c:pt idx="1042">
                  <c:v>0.95</c:v>
                </c:pt>
                <c:pt idx="1043">
                  <c:v>0.95</c:v>
                </c:pt>
                <c:pt idx="1044">
                  <c:v>0.95</c:v>
                </c:pt>
                <c:pt idx="1045">
                  <c:v>0.95</c:v>
                </c:pt>
                <c:pt idx="1046">
                  <c:v>0.95</c:v>
                </c:pt>
                <c:pt idx="1047">
                  <c:v>0.95</c:v>
                </c:pt>
                <c:pt idx="1048">
                  <c:v>0.95</c:v>
                </c:pt>
                <c:pt idx="1049">
                  <c:v>0.95</c:v>
                </c:pt>
                <c:pt idx="1050">
                  <c:v>0.95</c:v>
                </c:pt>
                <c:pt idx="1051">
                  <c:v>0.95</c:v>
                </c:pt>
                <c:pt idx="1052">
                  <c:v>0.95</c:v>
                </c:pt>
                <c:pt idx="1053">
                  <c:v>0.95</c:v>
                </c:pt>
                <c:pt idx="1054">
                  <c:v>0.95</c:v>
                </c:pt>
                <c:pt idx="1055">
                  <c:v>0.95</c:v>
                </c:pt>
                <c:pt idx="1056">
                  <c:v>0.95</c:v>
                </c:pt>
                <c:pt idx="1057">
                  <c:v>0.95</c:v>
                </c:pt>
                <c:pt idx="1058">
                  <c:v>0.95</c:v>
                </c:pt>
                <c:pt idx="1059">
                  <c:v>0.95</c:v>
                </c:pt>
                <c:pt idx="1060">
                  <c:v>0.95</c:v>
                </c:pt>
                <c:pt idx="1061">
                  <c:v>0.95</c:v>
                </c:pt>
                <c:pt idx="1062">
                  <c:v>0.95</c:v>
                </c:pt>
                <c:pt idx="1063">
                  <c:v>0.95</c:v>
                </c:pt>
                <c:pt idx="1064">
                  <c:v>0.95</c:v>
                </c:pt>
                <c:pt idx="1065">
                  <c:v>0.95</c:v>
                </c:pt>
                <c:pt idx="1066">
                  <c:v>0.95</c:v>
                </c:pt>
                <c:pt idx="1067">
                  <c:v>0.95</c:v>
                </c:pt>
                <c:pt idx="1068">
                  <c:v>0.95</c:v>
                </c:pt>
                <c:pt idx="1069">
                  <c:v>0.95</c:v>
                </c:pt>
                <c:pt idx="1070">
                  <c:v>0.95</c:v>
                </c:pt>
                <c:pt idx="1071">
                  <c:v>0.95</c:v>
                </c:pt>
                <c:pt idx="1072">
                  <c:v>0.95</c:v>
                </c:pt>
                <c:pt idx="1073">
                  <c:v>0.95</c:v>
                </c:pt>
                <c:pt idx="1074">
                  <c:v>0.95</c:v>
                </c:pt>
                <c:pt idx="1075">
                  <c:v>0.95</c:v>
                </c:pt>
                <c:pt idx="1076">
                  <c:v>0.95</c:v>
                </c:pt>
                <c:pt idx="1077">
                  <c:v>0.95</c:v>
                </c:pt>
                <c:pt idx="1078">
                  <c:v>0.95</c:v>
                </c:pt>
                <c:pt idx="1079">
                  <c:v>0.95</c:v>
                </c:pt>
                <c:pt idx="1080">
                  <c:v>0.95</c:v>
                </c:pt>
                <c:pt idx="1081">
                  <c:v>0.95</c:v>
                </c:pt>
                <c:pt idx="1082">
                  <c:v>0.95</c:v>
                </c:pt>
                <c:pt idx="1083">
                  <c:v>0.95</c:v>
                </c:pt>
                <c:pt idx="1084">
                  <c:v>0.95</c:v>
                </c:pt>
                <c:pt idx="1085">
                  <c:v>0.95</c:v>
                </c:pt>
                <c:pt idx="1086">
                  <c:v>0.95</c:v>
                </c:pt>
                <c:pt idx="1087">
                  <c:v>0.95</c:v>
                </c:pt>
                <c:pt idx="1088">
                  <c:v>0.95</c:v>
                </c:pt>
                <c:pt idx="1089">
                  <c:v>0.95</c:v>
                </c:pt>
                <c:pt idx="1090">
                  <c:v>0.95</c:v>
                </c:pt>
                <c:pt idx="1091">
                  <c:v>0.95</c:v>
                </c:pt>
                <c:pt idx="1092">
                  <c:v>0.95</c:v>
                </c:pt>
                <c:pt idx="1093">
                  <c:v>0.95</c:v>
                </c:pt>
                <c:pt idx="1094">
                  <c:v>0.95</c:v>
                </c:pt>
                <c:pt idx="1095">
                  <c:v>0.95</c:v>
                </c:pt>
                <c:pt idx="1096">
                  <c:v>0.95</c:v>
                </c:pt>
                <c:pt idx="1097">
                  <c:v>0.95</c:v>
                </c:pt>
                <c:pt idx="1098">
                  <c:v>0.95</c:v>
                </c:pt>
                <c:pt idx="1099">
                  <c:v>0.95</c:v>
                </c:pt>
                <c:pt idx="1100">
                  <c:v>0.95</c:v>
                </c:pt>
                <c:pt idx="1101">
                  <c:v>0.95</c:v>
                </c:pt>
                <c:pt idx="1102">
                  <c:v>0.95</c:v>
                </c:pt>
                <c:pt idx="1103">
                  <c:v>0.95</c:v>
                </c:pt>
                <c:pt idx="1104">
                  <c:v>0.95</c:v>
                </c:pt>
                <c:pt idx="1105">
                  <c:v>0.95</c:v>
                </c:pt>
                <c:pt idx="1106">
                  <c:v>0.95</c:v>
                </c:pt>
                <c:pt idx="1107">
                  <c:v>0.95</c:v>
                </c:pt>
                <c:pt idx="1108">
                  <c:v>0.95</c:v>
                </c:pt>
                <c:pt idx="1109">
                  <c:v>0.95</c:v>
                </c:pt>
                <c:pt idx="1110">
                  <c:v>0.95</c:v>
                </c:pt>
                <c:pt idx="1111">
                  <c:v>0.95</c:v>
                </c:pt>
                <c:pt idx="1112">
                  <c:v>0.95</c:v>
                </c:pt>
                <c:pt idx="1113">
                  <c:v>0.95</c:v>
                </c:pt>
                <c:pt idx="1114">
                  <c:v>0.95</c:v>
                </c:pt>
                <c:pt idx="1115">
                  <c:v>0.95</c:v>
                </c:pt>
                <c:pt idx="1116">
                  <c:v>0.95</c:v>
                </c:pt>
                <c:pt idx="1117">
                  <c:v>0.95</c:v>
                </c:pt>
                <c:pt idx="1118">
                  <c:v>0.95</c:v>
                </c:pt>
                <c:pt idx="1119">
                  <c:v>0.95</c:v>
                </c:pt>
                <c:pt idx="1120">
                  <c:v>0.95</c:v>
                </c:pt>
                <c:pt idx="1121">
                  <c:v>0.95</c:v>
                </c:pt>
                <c:pt idx="1122">
                  <c:v>0.95</c:v>
                </c:pt>
                <c:pt idx="1123">
                  <c:v>0.95</c:v>
                </c:pt>
                <c:pt idx="1124">
                  <c:v>0.95</c:v>
                </c:pt>
                <c:pt idx="1125">
                  <c:v>0.95</c:v>
                </c:pt>
                <c:pt idx="1126">
                  <c:v>0.95</c:v>
                </c:pt>
                <c:pt idx="1127">
                  <c:v>0.95</c:v>
                </c:pt>
                <c:pt idx="1128">
                  <c:v>0.95</c:v>
                </c:pt>
                <c:pt idx="1129">
                  <c:v>0.95</c:v>
                </c:pt>
                <c:pt idx="1130">
                  <c:v>0.95</c:v>
                </c:pt>
                <c:pt idx="1131">
                  <c:v>0.95</c:v>
                </c:pt>
                <c:pt idx="1132">
                  <c:v>0.95</c:v>
                </c:pt>
                <c:pt idx="1133">
                  <c:v>0.95</c:v>
                </c:pt>
                <c:pt idx="1134">
                  <c:v>0.95</c:v>
                </c:pt>
                <c:pt idx="1135">
                  <c:v>0.95</c:v>
                </c:pt>
                <c:pt idx="1136">
                  <c:v>0.95</c:v>
                </c:pt>
                <c:pt idx="1137">
                  <c:v>0.95</c:v>
                </c:pt>
                <c:pt idx="1138">
                  <c:v>0.95</c:v>
                </c:pt>
                <c:pt idx="1139">
                  <c:v>0.95</c:v>
                </c:pt>
                <c:pt idx="1140">
                  <c:v>0.95</c:v>
                </c:pt>
                <c:pt idx="1141">
                  <c:v>0.95</c:v>
                </c:pt>
                <c:pt idx="1142">
                  <c:v>0.95</c:v>
                </c:pt>
                <c:pt idx="1143">
                  <c:v>0.95</c:v>
                </c:pt>
                <c:pt idx="1144">
                  <c:v>0.95</c:v>
                </c:pt>
                <c:pt idx="1145">
                  <c:v>0.95</c:v>
                </c:pt>
                <c:pt idx="1146">
                  <c:v>0.95</c:v>
                </c:pt>
                <c:pt idx="1147">
                  <c:v>0.95</c:v>
                </c:pt>
                <c:pt idx="1148">
                  <c:v>0.95</c:v>
                </c:pt>
                <c:pt idx="1149">
                  <c:v>0.95</c:v>
                </c:pt>
                <c:pt idx="1150">
                  <c:v>0.95</c:v>
                </c:pt>
                <c:pt idx="1151">
                  <c:v>0.95</c:v>
                </c:pt>
                <c:pt idx="1152">
                  <c:v>0.95</c:v>
                </c:pt>
                <c:pt idx="1153">
                  <c:v>0.95</c:v>
                </c:pt>
                <c:pt idx="1154">
                  <c:v>0.95</c:v>
                </c:pt>
                <c:pt idx="1155">
                  <c:v>0.95</c:v>
                </c:pt>
                <c:pt idx="1156">
                  <c:v>0.95</c:v>
                </c:pt>
                <c:pt idx="1157">
                  <c:v>0.95</c:v>
                </c:pt>
                <c:pt idx="1158">
                  <c:v>0.95</c:v>
                </c:pt>
                <c:pt idx="1159">
                  <c:v>0.95</c:v>
                </c:pt>
                <c:pt idx="1160">
                  <c:v>0.95</c:v>
                </c:pt>
                <c:pt idx="1161">
                  <c:v>0.95</c:v>
                </c:pt>
                <c:pt idx="1162">
                  <c:v>0.95</c:v>
                </c:pt>
                <c:pt idx="1163">
                  <c:v>0.95</c:v>
                </c:pt>
                <c:pt idx="1164">
                  <c:v>0.95</c:v>
                </c:pt>
                <c:pt idx="1165">
                  <c:v>0.95</c:v>
                </c:pt>
                <c:pt idx="1166">
                  <c:v>0.95</c:v>
                </c:pt>
                <c:pt idx="1167">
                  <c:v>0.95</c:v>
                </c:pt>
                <c:pt idx="1168">
                  <c:v>0.95</c:v>
                </c:pt>
                <c:pt idx="1169">
                  <c:v>0.95</c:v>
                </c:pt>
                <c:pt idx="1170">
                  <c:v>0.95</c:v>
                </c:pt>
                <c:pt idx="1171">
                  <c:v>0.95</c:v>
                </c:pt>
                <c:pt idx="1172">
                  <c:v>0.95</c:v>
                </c:pt>
                <c:pt idx="1173">
                  <c:v>0.95</c:v>
                </c:pt>
                <c:pt idx="1174">
                  <c:v>0.95</c:v>
                </c:pt>
                <c:pt idx="1175">
                  <c:v>0.95</c:v>
                </c:pt>
                <c:pt idx="1176">
                  <c:v>0.95</c:v>
                </c:pt>
                <c:pt idx="1177">
                  <c:v>0.95</c:v>
                </c:pt>
                <c:pt idx="1178">
                  <c:v>0.95</c:v>
                </c:pt>
                <c:pt idx="1179">
                  <c:v>0.95</c:v>
                </c:pt>
                <c:pt idx="1180">
                  <c:v>0.95</c:v>
                </c:pt>
                <c:pt idx="1181">
                  <c:v>0.95</c:v>
                </c:pt>
                <c:pt idx="1182">
                  <c:v>0.95</c:v>
                </c:pt>
                <c:pt idx="1183">
                  <c:v>0.95</c:v>
                </c:pt>
                <c:pt idx="1184">
                  <c:v>0.95</c:v>
                </c:pt>
                <c:pt idx="1185">
                  <c:v>0.95</c:v>
                </c:pt>
                <c:pt idx="1186">
                  <c:v>0.95</c:v>
                </c:pt>
                <c:pt idx="1187">
                  <c:v>0.95</c:v>
                </c:pt>
                <c:pt idx="1188">
                  <c:v>0.95</c:v>
                </c:pt>
                <c:pt idx="1189">
                  <c:v>0.95</c:v>
                </c:pt>
                <c:pt idx="1190">
                  <c:v>0.95</c:v>
                </c:pt>
                <c:pt idx="1191">
                  <c:v>0.95</c:v>
                </c:pt>
                <c:pt idx="1192">
                  <c:v>0.95</c:v>
                </c:pt>
                <c:pt idx="1193">
                  <c:v>0.95</c:v>
                </c:pt>
                <c:pt idx="1194">
                  <c:v>0.95</c:v>
                </c:pt>
                <c:pt idx="1195">
                  <c:v>0.95</c:v>
                </c:pt>
                <c:pt idx="1196">
                  <c:v>0.95</c:v>
                </c:pt>
                <c:pt idx="1197">
                  <c:v>0.95</c:v>
                </c:pt>
                <c:pt idx="1198">
                  <c:v>0.95</c:v>
                </c:pt>
                <c:pt idx="1199">
                  <c:v>0.95</c:v>
                </c:pt>
                <c:pt idx="1200">
                  <c:v>0.95</c:v>
                </c:pt>
                <c:pt idx="1201">
                  <c:v>0.95</c:v>
                </c:pt>
                <c:pt idx="1202">
                  <c:v>0.95</c:v>
                </c:pt>
                <c:pt idx="1203">
                  <c:v>0.95</c:v>
                </c:pt>
                <c:pt idx="1204">
                  <c:v>0.95</c:v>
                </c:pt>
                <c:pt idx="1205">
                  <c:v>0.95</c:v>
                </c:pt>
                <c:pt idx="1206">
                  <c:v>0.95</c:v>
                </c:pt>
                <c:pt idx="1207">
                  <c:v>0.95</c:v>
                </c:pt>
                <c:pt idx="1208">
                  <c:v>0.95</c:v>
                </c:pt>
                <c:pt idx="1209">
                  <c:v>0.95</c:v>
                </c:pt>
                <c:pt idx="1210">
                  <c:v>0.95</c:v>
                </c:pt>
                <c:pt idx="1211">
                  <c:v>0.95</c:v>
                </c:pt>
                <c:pt idx="1212">
                  <c:v>0.95</c:v>
                </c:pt>
                <c:pt idx="1213">
                  <c:v>0.95</c:v>
                </c:pt>
                <c:pt idx="1214">
                  <c:v>0.95</c:v>
                </c:pt>
                <c:pt idx="1215">
                  <c:v>0.95</c:v>
                </c:pt>
                <c:pt idx="1216">
                  <c:v>0.95</c:v>
                </c:pt>
                <c:pt idx="1217">
                  <c:v>0.95</c:v>
                </c:pt>
                <c:pt idx="1218">
                  <c:v>0.95</c:v>
                </c:pt>
                <c:pt idx="1219">
                  <c:v>0.95</c:v>
                </c:pt>
                <c:pt idx="1220">
                  <c:v>0.95</c:v>
                </c:pt>
                <c:pt idx="1221">
                  <c:v>0.95</c:v>
                </c:pt>
                <c:pt idx="1222">
                  <c:v>0.95</c:v>
                </c:pt>
                <c:pt idx="1223">
                  <c:v>0.95</c:v>
                </c:pt>
                <c:pt idx="1224">
                  <c:v>0.95</c:v>
                </c:pt>
                <c:pt idx="1225">
                  <c:v>0.95</c:v>
                </c:pt>
                <c:pt idx="1226">
                  <c:v>0.95</c:v>
                </c:pt>
                <c:pt idx="1227">
                  <c:v>0.95</c:v>
                </c:pt>
                <c:pt idx="1228">
                  <c:v>0.95</c:v>
                </c:pt>
                <c:pt idx="1229">
                  <c:v>0.95</c:v>
                </c:pt>
                <c:pt idx="1230">
                  <c:v>0.95</c:v>
                </c:pt>
                <c:pt idx="1231">
                  <c:v>0.95</c:v>
                </c:pt>
                <c:pt idx="1232">
                  <c:v>0.95</c:v>
                </c:pt>
                <c:pt idx="1233">
                  <c:v>0.95</c:v>
                </c:pt>
                <c:pt idx="1234">
                  <c:v>0.95</c:v>
                </c:pt>
                <c:pt idx="1235">
                  <c:v>0.95</c:v>
                </c:pt>
                <c:pt idx="1236">
                  <c:v>0.95</c:v>
                </c:pt>
                <c:pt idx="1237">
                  <c:v>0.95</c:v>
                </c:pt>
                <c:pt idx="1238">
                  <c:v>0.95</c:v>
                </c:pt>
                <c:pt idx="1239">
                  <c:v>0.95</c:v>
                </c:pt>
                <c:pt idx="1240">
                  <c:v>0.95</c:v>
                </c:pt>
                <c:pt idx="1241">
                  <c:v>0.95</c:v>
                </c:pt>
                <c:pt idx="1242">
                  <c:v>0.95</c:v>
                </c:pt>
                <c:pt idx="1243">
                  <c:v>0.95</c:v>
                </c:pt>
                <c:pt idx="1244">
                  <c:v>0.95</c:v>
                </c:pt>
                <c:pt idx="1245">
                  <c:v>0.95</c:v>
                </c:pt>
                <c:pt idx="1246">
                  <c:v>0.95</c:v>
                </c:pt>
                <c:pt idx="1247">
                  <c:v>0.95</c:v>
                </c:pt>
                <c:pt idx="1248">
                  <c:v>0.95</c:v>
                </c:pt>
                <c:pt idx="1249">
                  <c:v>0.95</c:v>
                </c:pt>
                <c:pt idx="1250">
                  <c:v>0.95</c:v>
                </c:pt>
                <c:pt idx="1251">
                  <c:v>0.95</c:v>
                </c:pt>
                <c:pt idx="1252">
                  <c:v>0.95</c:v>
                </c:pt>
                <c:pt idx="1253">
                  <c:v>0.95</c:v>
                </c:pt>
                <c:pt idx="1254">
                  <c:v>0.95</c:v>
                </c:pt>
                <c:pt idx="1255">
                  <c:v>0.95</c:v>
                </c:pt>
                <c:pt idx="1256">
                  <c:v>0.95</c:v>
                </c:pt>
                <c:pt idx="1257">
                  <c:v>0.95</c:v>
                </c:pt>
                <c:pt idx="1258">
                  <c:v>0.95</c:v>
                </c:pt>
                <c:pt idx="1259">
                  <c:v>0.95</c:v>
                </c:pt>
                <c:pt idx="1260">
                  <c:v>0.95</c:v>
                </c:pt>
                <c:pt idx="1261">
                  <c:v>0.95</c:v>
                </c:pt>
                <c:pt idx="1262">
                  <c:v>0.95</c:v>
                </c:pt>
                <c:pt idx="1263">
                  <c:v>0.95</c:v>
                </c:pt>
                <c:pt idx="1264">
                  <c:v>0.95</c:v>
                </c:pt>
                <c:pt idx="1265">
                  <c:v>0.95</c:v>
                </c:pt>
                <c:pt idx="1266">
                  <c:v>0.95</c:v>
                </c:pt>
                <c:pt idx="1267">
                  <c:v>0.95</c:v>
                </c:pt>
                <c:pt idx="1268">
                  <c:v>0.95</c:v>
                </c:pt>
                <c:pt idx="1269">
                  <c:v>0.95</c:v>
                </c:pt>
                <c:pt idx="1270">
                  <c:v>0.95</c:v>
                </c:pt>
                <c:pt idx="1271">
                  <c:v>0.95</c:v>
                </c:pt>
                <c:pt idx="1272">
                  <c:v>0.95</c:v>
                </c:pt>
                <c:pt idx="1273">
                  <c:v>0.95</c:v>
                </c:pt>
                <c:pt idx="1274">
                  <c:v>0.95</c:v>
                </c:pt>
                <c:pt idx="1275">
                  <c:v>0.95</c:v>
                </c:pt>
                <c:pt idx="1276">
                  <c:v>0.95</c:v>
                </c:pt>
                <c:pt idx="1277">
                  <c:v>0.95</c:v>
                </c:pt>
                <c:pt idx="1278">
                  <c:v>0.95</c:v>
                </c:pt>
                <c:pt idx="1279">
                  <c:v>0.95</c:v>
                </c:pt>
                <c:pt idx="1280">
                  <c:v>0.95</c:v>
                </c:pt>
                <c:pt idx="1281">
                  <c:v>0.95</c:v>
                </c:pt>
                <c:pt idx="1282">
                  <c:v>0.95</c:v>
                </c:pt>
                <c:pt idx="1283">
                  <c:v>0.95</c:v>
                </c:pt>
                <c:pt idx="1284">
                  <c:v>0.95</c:v>
                </c:pt>
                <c:pt idx="1285">
                  <c:v>0.95</c:v>
                </c:pt>
                <c:pt idx="1286">
                  <c:v>0.95</c:v>
                </c:pt>
                <c:pt idx="1287">
                  <c:v>0.95</c:v>
                </c:pt>
                <c:pt idx="1288">
                  <c:v>0.95</c:v>
                </c:pt>
                <c:pt idx="1289">
                  <c:v>0.95</c:v>
                </c:pt>
                <c:pt idx="1290">
                  <c:v>0.95</c:v>
                </c:pt>
                <c:pt idx="1291">
                  <c:v>0.95</c:v>
                </c:pt>
                <c:pt idx="1292">
                  <c:v>0.95</c:v>
                </c:pt>
                <c:pt idx="1293">
                  <c:v>0.95</c:v>
                </c:pt>
                <c:pt idx="1294">
                  <c:v>0.95</c:v>
                </c:pt>
                <c:pt idx="1295">
                  <c:v>0.95</c:v>
                </c:pt>
                <c:pt idx="1296">
                  <c:v>0.95</c:v>
                </c:pt>
                <c:pt idx="1297">
                  <c:v>0.95</c:v>
                </c:pt>
                <c:pt idx="1298">
                  <c:v>0.95</c:v>
                </c:pt>
                <c:pt idx="1299">
                  <c:v>0.95</c:v>
                </c:pt>
                <c:pt idx="1300">
                  <c:v>0.95</c:v>
                </c:pt>
                <c:pt idx="1301">
                  <c:v>0.95</c:v>
                </c:pt>
                <c:pt idx="1302">
                  <c:v>0.95</c:v>
                </c:pt>
                <c:pt idx="1303">
                  <c:v>0.95</c:v>
                </c:pt>
                <c:pt idx="1304">
                  <c:v>0.95</c:v>
                </c:pt>
                <c:pt idx="1305">
                  <c:v>0.95</c:v>
                </c:pt>
                <c:pt idx="1306">
                  <c:v>0.95</c:v>
                </c:pt>
                <c:pt idx="1307">
                  <c:v>0.95</c:v>
                </c:pt>
                <c:pt idx="1308">
                  <c:v>0.95</c:v>
                </c:pt>
                <c:pt idx="1309">
                  <c:v>0.95</c:v>
                </c:pt>
                <c:pt idx="1310">
                  <c:v>0.95</c:v>
                </c:pt>
                <c:pt idx="1311">
                  <c:v>0.95</c:v>
                </c:pt>
                <c:pt idx="1312">
                  <c:v>0.95</c:v>
                </c:pt>
                <c:pt idx="1313">
                  <c:v>0.95</c:v>
                </c:pt>
                <c:pt idx="1314">
                  <c:v>0.95</c:v>
                </c:pt>
                <c:pt idx="1315">
                  <c:v>0.95</c:v>
                </c:pt>
                <c:pt idx="1316">
                  <c:v>0.95</c:v>
                </c:pt>
                <c:pt idx="1317">
                  <c:v>0.95</c:v>
                </c:pt>
                <c:pt idx="1318">
                  <c:v>0.95</c:v>
                </c:pt>
                <c:pt idx="1319">
                  <c:v>0.95</c:v>
                </c:pt>
                <c:pt idx="1320">
                  <c:v>0.95</c:v>
                </c:pt>
                <c:pt idx="1321">
                  <c:v>0.95</c:v>
                </c:pt>
                <c:pt idx="1322">
                  <c:v>0.95</c:v>
                </c:pt>
                <c:pt idx="1323">
                  <c:v>0.95</c:v>
                </c:pt>
                <c:pt idx="1324">
                  <c:v>0.95</c:v>
                </c:pt>
                <c:pt idx="1325">
                  <c:v>0.95</c:v>
                </c:pt>
                <c:pt idx="1326">
                  <c:v>0.95</c:v>
                </c:pt>
                <c:pt idx="1327">
                  <c:v>0.95</c:v>
                </c:pt>
                <c:pt idx="1328">
                  <c:v>0.95</c:v>
                </c:pt>
                <c:pt idx="1329">
                  <c:v>0.95</c:v>
                </c:pt>
                <c:pt idx="1330">
                  <c:v>0.95</c:v>
                </c:pt>
                <c:pt idx="1331">
                  <c:v>0.95</c:v>
                </c:pt>
                <c:pt idx="1332">
                  <c:v>0.95</c:v>
                </c:pt>
                <c:pt idx="1333">
                  <c:v>0.95</c:v>
                </c:pt>
                <c:pt idx="1334">
                  <c:v>0.95</c:v>
                </c:pt>
                <c:pt idx="1335">
                  <c:v>0.95</c:v>
                </c:pt>
                <c:pt idx="1336">
                  <c:v>0.95</c:v>
                </c:pt>
                <c:pt idx="1337">
                  <c:v>0.95</c:v>
                </c:pt>
                <c:pt idx="1338">
                  <c:v>0.95</c:v>
                </c:pt>
                <c:pt idx="1339">
                  <c:v>0.95</c:v>
                </c:pt>
                <c:pt idx="1340">
                  <c:v>0.95</c:v>
                </c:pt>
                <c:pt idx="1341">
                  <c:v>0.95</c:v>
                </c:pt>
                <c:pt idx="1342">
                  <c:v>0.95</c:v>
                </c:pt>
                <c:pt idx="1343">
                  <c:v>0.95</c:v>
                </c:pt>
                <c:pt idx="1344">
                  <c:v>0.95</c:v>
                </c:pt>
                <c:pt idx="1345">
                  <c:v>0.95</c:v>
                </c:pt>
                <c:pt idx="1346">
                  <c:v>0.95</c:v>
                </c:pt>
                <c:pt idx="1347">
                  <c:v>0.95</c:v>
                </c:pt>
                <c:pt idx="1348">
                  <c:v>0.95</c:v>
                </c:pt>
                <c:pt idx="1349">
                  <c:v>0.95</c:v>
                </c:pt>
                <c:pt idx="1350">
                  <c:v>0.95</c:v>
                </c:pt>
                <c:pt idx="1351">
                  <c:v>0.95</c:v>
                </c:pt>
                <c:pt idx="1352">
                  <c:v>0.95</c:v>
                </c:pt>
                <c:pt idx="1353">
                  <c:v>0.95</c:v>
                </c:pt>
                <c:pt idx="1354">
                  <c:v>0.95</c:v>
                </c:pt>
                <c:pt idx="1355">
                  <c:v>0.95</c:v>
                </c:pt>
                <c:pt idx="1356">
                  <c:v>0.95</c:v>
                </c:pt>
                <c:pt idx="1357">
                  <c:v>0.95</c:v>
                </c:pt>
                <c:pt idx="1358">
                  <c:v>0.95</c:v>
                </c:pt>
                <c:pt idx="1359">
                  <c:v>0.95</c:v>
                </c:pt>
                <c:pt idx="1360">
                  <c:v>0.95</c:v>
                </c:pt>
                <c:pt idx="1361">
                  <c:v>0.95</c:v>
                </c:pt>
                <c:pt idx="1362">
                  <c:v>0.95</c:v>
                </c:pt>
                <c:pt idx="1363">
                  <c:v>0.95</c:v>
                </c:pt>
                <c:pt idx="1364">
                  <c:v>0.95</c:v>
                </c:pt>
                <c:pt idx="1365">
                  <c:v>0.95</c:v>
                </c:pt>
                <c:pt idx="1366">
                  <c:v>0.95</c:v>
                </c:pt>
                <c:pt idx="1367">
                  <c:v>0.95</c:v>
                </c:pt>
                <c:pt idx="1368">
                  <c:v>0.95</c:v>
                </c:pt>
                <c:pt idx="1369">
                  <c:v>0.95</c:v>
                </c:pt>
                <c:pt idx="1370">
                  <c:v>0.95</c:v>
                </c:pt>
                <c:pt idx="1371">
                  <c:v>0.95</c:v>
                </c:pt>
                <c:pt idx="1372">
                  <c:v>0.95</c:v>
                </c:pt>
                <c:pt idx="1373">
                  <c:v>0.95</c:v>
                </c:pt>
                <c:pt idx="1374">
                  <c:v>0.95</c:v>
                </c:pt>
                <c:pt idx="1375">
                  <c:v>0.95</c:v>
                </c:pt>
                <c:pt idx="1376">
                  <c:v>0.95</c:v>
                </c:pt>
                <c:pt idx="1377">
                  <c:v>0.95</c:v>
                </c:pt>
                <c:pt idx="1378">
                  <c:v>0.95</c:v>
                </c:pt>
                <c:pt idx="1379">
                  <c:v>0.95</c:v>
                </c:pt>
                <c:pt idx="1380">
                  <c:v>0.95</c:v>
                </c:pt>
                <c:pt idx="1381">
                  <c:v>0.95</c:v>
                </c:pt>
                <c:pt idx="1382">
                  <c:v>0.95</c:v>
                </c:pt>
                <c:pt idx="1383">
                  <c:v>0.95</c:v>
                </c:pt>
                <c:pt idx="1384">
                  <c:v>0.95</c:v>
                </c:pt>
                <c:pt idx="1385">
                  <c:v>0.95</c:v>
                </c:pt>
                <c:pt idx="1386">
                  <c:v>0.95</c:v>
                </c:pt>
                <c:pt idx="1387">
                  <c:v>0.95</c:v>
                </c:pt>
                <c:pt idx="1388">
                  <c:v>0.95</c:v>
                </c:pt>
                <c:pt idx="1389">
                  <c:v>0.95</c:v>
                </c:pt>
                <c:pt idx="1390">
                  <c:v>0.95</c:v>
                </c:pt>
                <c:pt idx="1391">
                  <c:v>0.95</c:v>
                </c:pt>
                <c:pt idx="1392">
                  <c:v>0.95</c:v>
                </c:pt>
                <c:pt idx="1393">
                  <c:v>0.95</c:v>
                </c:pt>
                <c:pt idx="1394">
                  <c:v>0.95</c:v>
                </c:pt>
                <c:pt idx="1395">
                  <c:v>0.95</c:v>
                </c:pt>
                <c:pt idx="1396">
                  <c:v>0.95</c:v>
                </c:pt>
                <c:pt idx="1397">
                  <c:v>0.95</c:v>
                </c:pt>
                <c:pt idx="1398">
                  <c:v>0.95</c:v>
                </c:pt>
                <c:pt idx="1399">
                  <c:v>0.95</c:v>
                </c:pt>
                <c:pt idx="1400">
                  <c:v>0.95</c:v>
                </c:pt>
                <c:pt idx="1401">
                  <c:v>0.95</c:v>
                </c:pt>
                <c:pt idx="1402">
                  <c:v>0.95</c:v>
                </c:pt>
                <c:pt idx="1403">
                  <c:v>0.95</c:v>
                </c:pt>
                <c:pt idx="1404">
                  <c:v>0.95</c:v>
                </c:pt>
                <c:pt idx="1405">
                  <c:v>0.95</c:v>
                </c:pt>
                <c:pt idx="1406">
                  <c:v>0.95</c:v>
                </c:pt>
                <c:pt idx="1407">
                  <c:v>0.95</c:v>
                </c:pt>
                <c:pt idx="1408">
                  <c:v>0.95</c:v>
                </c:pt>
                <c:pt idx="1409">
                  <c:v>0.95</c:v>
                </c:pt>
                <c:pt idx="1410">
                  <c:v>0.95</c:v>
                </c:pt>
                <c:pt idx="1411">
                  <c:v>0.95</c:v>
                </c:pt>
                <c:pt idx="1412">
                  <c:v>0.95</c:v>
                </c:pt>
                <c:pt idx="1413">
                  <c:v>0.95</c:v>
                </c:pt>
                <c:pt idx="1414">
                  <c:v>0.95</c:v>
                </c:pt>
                <c:pt idx="1415">
                  <c:v>0.95</c:v>
                </c:pt>
                <c:pt idx="1416">
                  <c:v>0.95</c:v>
                </c:pt>
                <c:pt idx="1417">
                  <c:v>0.95</c:v>
                </c:pt>
                <c:pt idx="1418">
                  <c:v>0.95</c:v>
                </c:pt>
                <c:pt idx="1419">
                  <c:v>0.95</c:v>
                </c:pt>
                <c:pt idx="1420">
                  <c:v>0.95</c:v>
                </c:pt>
                <c:pt idx="1421">
                  <c:v>0.95</c:v>
                </c:pt>
                <c:pt idx="1422">
                  <c:v>0.95</c:v>
                </c:pt>
                <c:pt idx="1423">
                  <c:v>0.95</c:v>
                </c:pt>
                <c:pt idx="1424">
                  <c:v>0.95</c:v>
                </c:pt>
                <c:pt idx="1425">
                  <c:v>0.95</c:v>
                </c:pt>
                <c:pt idx="1426">
                  <c:v>0.95</c:v>
                </c:pt>
                <c:pt idx="1427">
                  <c:v>0.95</c:v>
                </c:pt>
                <c:pt idx="1428">
                  <c:v>0.95</c:v>
                </c:pt>
                <c:pt idx="1429">
                  <c:v>0.95</c:v>
                </c:pt>
                <c:pt idx="1430">
                  <c:v>0.95</c:v>
                </c:pt>
                <c:pt idx="1431">
                  <c:v>0.95</c:v>
                </c:pt>
                <c:pt idx="1432">
                  <c:v>0.95</c:v>
                </c:pt>
                <c:pt idx="1433">
                  <c:v>0.95</c:v>
                </c:pt>
                <c:pt idx="1434">
                  <c:v>0.95</c:v>
                </c:pt>
                <c:pt idx="1435">
                  <c:v>0.95</c:v>
                </c:pt>
                <c:pt idx="1436">
                  <c:v>0.95</c:v>
                </c:pt>
                <c:pt idx="1437">
                  <c:v>0.95</c:v>
                </c:pt>
                <c:pt idx="1438">
                  <c:v>0.95</c:v>
                </c:pt>
                <c:pt idx="1439">
                  <c:v>0.95</c:v>
                </c:pt>
                <c:pt idx="1440">
                  <c:v>0.95</c:v>
                </c:pt>
                <c:pt idx="1441">
                  <c:v>0.95</c:v>
                </c:pt>
                <c:pt idx="1442">
                  <c:v>0.95</c:v>
                </c:pt>
                <c:pt idx="1443">
                  <c:v>0.95</c:v>
                </c:pt>
                <c:pt idx="1444">
                  <c:v>0.95</c:v>
                </c:pt>
                <c:pt idx="1445">
                  <c:v>0.95</c:v>
                </c:pt>
                <c:pt idx="1446">
                  <c:v>0.95</c:v>
                </c:pt>
                <c:pt idx="1447">
                  <c:v>0.95</c:v>
                </c:pt>
                <c:pt idx="1448">
                  <c:v>0.95</c:v>
                </c:pt>
                <c:pt idx="1449">
                  <c:v>0.95</c:v>
                </c:pt>
                <c:pt idx="1450">
                  <c:v>0.95</c:v>
                </c:pt>
                <c:pt idx="1451">
                  <c:v>0.95</c:v>
                </c:pt>
                <c:pt idx="1452">
                  <c:v>0.95</c:v>
                </c:pt>
                <c:pt idx="1453">
                  <c:v>0.95</c:v>
                </c:pt>
                <c:pt idx="1454">
                  <c:v>0.95</c:v>
                </c:pt>
                <c:pt idx="1455">
                  <c:v>0.95</c:v>
                </c:pt>
                <c:pt idx="1456">
                  <c:v>0.95</c:v>
                </c:pt>
                <c:pt idx="1457">
                  <c:v>0.95</c:v>
                </c:pt>
                <c:pt idx="1458">
                  <c:v>0.95</c:v>
                </c:pt>
                <c:pt idx="1459">
                  <c:v>0.95</c:v>
                </c:pt>
                <c:pt idx="1460">
                  <c:v>0.95</c:v>
                </c:pt>
                <c:pt idx="1461">
                  <c:v>0.95</c:v>
                </c:pt>
                <c:pt idx="1462">
                  <c:v>0.95</c:v>
                </c:pt>
                <c:pt idx="1463">
                  <c:v>0.95</c:v>
                </c:pt>
                <c:pt idx="1464">
                  <c:v>0.95</c:v>
                </c:pt>
                <c:pt idx="1465">
                  <c:v>0.95</c:v>
                </c:pt>
                <c:pt idx="1466">
                  <c:v>0.95</c:v>
                </c:pt>
                <c:pt idx="1467">
                  <c:v>0.95</c:v>
                </c:pt>
                <c:pt idx="1468">
                  <c:v>0.95</c:v>
                </c:pt>
                <c:pt idx="1469">
                  <c:v>0.95</c:v>
                </c:pt>
                <c:pt idx="1470">
                  <c:v>0.95</c:v>
                </c:pt>
                <c:pt idx="1471">
                  <c:v>0.95</c:v>
                </c:pt>
                <c:pt idx="1472">
                  <c:v>0.95</c:v>
                </c:pt>
                <c:pt idx="1473">
                  <c:v>0.95</c:v>
                </c:pt>
                <c:pt idx="1474">
                  <c:v>0.95</c:v>
                </c:pt>
                <c:pt idx="1475">
                  <c:v>0.95</c:v>
                </c:pt>
                <c:pt idx="1476">
                  <c:v>0.95</c:v>
                </c:pt>
                <c:pt idx="1477">
                  <c:v>0.95</c:v>
                </c:pt>
                <c:pt idx="1478">
                  <c:v>0.95</c:v>
                </c:pt>
                <c:pt idx="1479">
                  <c:v>0.95</c:v>
                </c:pt>
                <c:pt idx="1480">
                  <c:v>0.95</c:v>
                </c:pt>
                <c:pt idx="1481">
                  <c:v>0.95</c:v>
                </c:pt>
                <c:pt idx="1482">
                  <c:v>0.95</c:v>
                </c:pt>
                <c:pt idx="1483">
                  <c:v>0.95</c:v>
                </c:pt>
                <c:pt idx="1484">
                  <c:v>0.95</c:v>
                </c:pt>
                <c:pt idx="1485">
                  <c:v>0.95</c:v>
                </c:pt>
                <c:pt idx="1486">
                  <c:v>0.95</c:v>
                </c:pt>
                <c:pt idx="1487">
                  <c:v>0.95</c:v>
                </c:pt>
                <c:pt idx="1488">
                  <c:v>0.95</c:v>
                </c:pt>
                <c:pt idx="1489">
                  <c:v>0.95</c:v>
                </c:pt>
                <c:pt idx="1490">
                  <c:v>0.95</c:v>
                </c:pt>
                <c:pt idx="1491">
                  <c:v>0.95</c:v>
                </c:pt>
                <c:pt idx="1492">
                  <c:v>0.95</c:v>
                </c:pt>
                <c:pt idx="1493">
                  <c:v>0.95</c:v>
                </c:pt>
                <c:pt idx="1494">
                  <c:v>0.95</c:v>
                </c:pt>
                <c:pt idx="1495">
                  <c:v>0.95</c:v>
                </c:pt>
                <c:pt idx="1496">
                  <c:v>0.95</c:v>
                </c:pt>
                <c:pt idx="1497">
                  <c:v>0.95</c:v>
                </c:pt>
                <c:pt idx="1498">
                  <c:v>0.95</c:v>
                </c:pt>
                <c:pt idx="1499">
                  <c:v>0.95</c:v>
                </c:pt>
                <c:pt idx="1500">
                  <c:v>0.95</c:v>
                </c:pt>
                <c:pt idx="1501">
                  <c:v>0.95</c:v>
                </c:pt>
                <c:pt idx="1502">
                  <c:v>0.95</c:v>
                </c:pt>
                <c:pt idx="1503">
                  <c:v>0.95</c:v>
                </c:pt>
                <c:pt idx="1504">
                  <c:v>0.95</c:v>
                </c:pt>
                <c:pt idx="1505">
                  <c:v>0.95</c:v>
                </c:pt>
                <c:pt idx="1506">
                  <c:v>0.95</c:v>
                </c:pt>
                <c:pt idx="1507">
                  <c:v>0.95</c:v>
                </c:pt>
                <c:pt idx="1508">
                  <c:v>0.95</c:v>
                </c:pt>
                <c:pt idx="1509">
                  <c:v>0.95</c:v>
                </c:pt>
                <c:pt idx="1510">
                  <c:v>0.95</c:v>
                </c:pt>
                <c:pt idx="1511">
                  <c:v>0.95</c:v>
                </c:pt>
                <c:pt idx="1512">
                  <c:v>0.95</c:v>
                </c:pt>
                <c:pt idx="1513">
                  <c:v>0.95</c:v>
                </c:pt>
                <c:pt idx="1514">
                  <c:v>0.95</c:v>
                </c:pt>
                <c:pt idx="1515">
                  <c:v>0.95</c:v>
                </c:pt>
                <c:pt idx="1516">
                  <c:v>0.95</c:v>
                </c:pt>
                <c:pt idx="1517">
                  <c:v>0.95</c:v>
                </c:pt>
                <c:pt idx="1518">
                  <c:v>0.95</c:v>
                </c:pt>
                <c:pt idx="1519">
                  <c:v>0.95</c:v>
                </c:pt>
                <c:pt idx="1520">
                  <c:v>0.95</c:v>
                </c:pt>
                <c:pt idx="1521">
                  <c:v>0.95</c:v>
                </c:pt>
                <c:pt idx="1522">
                  <c:v>0.95</c:v>
                </c:pt>
                <c:pt idx="1523">
                  <c:v>0.95</c:v>
                </c:pt>
                <c:pt idx="1524">
                  <c:v>0.95</c:v>
                </c:pt>
                <c:pt idx="1525">
                  <c:v>0.95</c:v>
                </c:pt>
                <c:pt idx="1526">
                  <c:v>0.95</c:v>
                </c:pt>
                <c:pt idx="1527">
                  <c:v>0.95</c:v>
                </c:pt>
                <c:pt idx="1528">
                  <c:v>0.95</c:v>
                </c:pt>
                <c:pt idx="1529">
                  <c:v>0.95</c:v>
                </c:pt>
                <c:pt idx="1530">
                  <c:v>0.95</c:v>
                </c:pt>
                <c:pt idx="1531">
                  <c:v>0.95</c:v>
                </c:pt>
                <c:pt idx="1532">
                  <c:v>0.95</c:v>
                </c:pt>
                <c:pt idx="1533">
                  <c:v>0.95</c:v>
                </c:pt>
                <c:pt idx="1534">
                  <c:v>0.95</c:v>
                </c:pt>
                <c:pt idx="1535">
                  <c:v>0.95</c:v>
                </c:pt>
                <c:pt idx="1536">
                  <c:v>0.95</c:v>
                </c:pt>
                <c:pt idx="1537">
                  <c:v>0.95</c:v>
                </c:pt>
                <c:pt idx="1538">
                  <c:v>0.95</c:v>
                </c:pt>
                <c:pt idx="1539">
                  <c:v>0.95</c:v>
                </c:pt>
                <c:pt idx="1540">
                  <c:v>0.95</c:v>
                </c:pt>
                <c:pt idx="1541">
                  <c:v>0.95</c:v>
                </c:pt>
                <c:pt idx="1542">
                  <c:v>0.95</c:v>
                </c:pt>
                <c:pt idx="1543">
                  <c:v>0.95</c:v>
                </c:pt>
                <c:pt idx="1544">
                  <c:v>0.95</c:v>
                </c:pt>
                <c:pt idx="1545">
                  <c:v>0.95</c:v>
                </c:pt>
                <c:pt idx="1546">
                  <c:v>0.95</c:v>
                </c:pt>
                <c:pt idx="1547">
                  <c:v>0.95</c:v>
                </c:pt>
                <c:pt idx="1548">
                  <c:v>0.95</c:v>
                </c:pt>
                <c:pt idx="1549">
                  <c:v>0.95</c:v>
                </c:pt>
                <c:pt idx="1550">
                  <c:v>0.95</c:v>
                </c:pt>
                <c:pt idx="1551">
                  <c:v>0.95</c:v>
                </c:pt>
                <c:pt idx="1552">
                  <c:v>0.95</c:v>
                </c:pt>
                <c:pt idx="1553">
                  <c:v>0.95</c:v>
                </c:pt>
                <c:pt idx="1554">
                  <c:v>0.95</c:v>
                </c:pt>
                <c:pt idx="1555">
                  <c:v>0.95</c:v>
                </c:pt>
                <c:pt idx="1556">
                  <c:v>0.95</c:v>
                </c:pt>
                <c:pt idx="1557">
                  <c:v>0.95</c:v>
                </c:pt>
                <c:pt idx="1558">
                  <c:v>0.95</c:v>
                </c:pt>
                <c:pt idx="1559">
                  <c:v>0.95</c:v>
                </c:pt>
                <c:pt idx="1560">
                  <c:v>0.95</c:v>
                </c:pt>
                <c:pt idx="1561">
                  <c:v>0.95</c:v>
                </c:pt>
                <c:pt idx="1562">
                  <c:v>0.95</c:v>
                </c:pt>
                <c:pt idx="1563">
                  <c:v>0.95</c:v>
                </c:pt>
                <c:pt idx="1564">
                  <c:v>0.95</c:v>
                </c:pt>
                <c:pt idx="1565">
                  <c:v>0.95</c:v>
                </c:pt>
                <c:pt idx="1566">
                  <c:v>0.95</c:v>
                </c:pt>
                <c:pt idx="1567">
                  <c:v>0.95</c:v>
                </c:pt>
                <c:pt idx="1568">
                  <c:v>0.95</c:v>
                </c:pt>
                <c:pt idx="1569">
                  <c:v>0.95</c:v>
                </c:pt>
                <c:pt idx="1570">
                  <c:v>0.95</c:v>
                </c:pt>
                <c:pt idx="1571">
                  <c:v>0.95</c:v>
                </c:pt>
                <c:pt idx="1572">
                  <c:v>0.95</c:v>
                </c:pt>
                <c:pt idx="1573">
                  <c:v>0.95</c:v>
                </c:pt>
                <c:pt idx="1574">
                  <c:v>0.95</c:v>
                </c:pt>
                <c:pt idx="1575">
                  <c:v>0.95</c:v>
                </c:pt>
                <c:pt idx="1576">
                  <c:v>0.95</c:v>
                </c:pt>
                <c:pt idx="1577">
                  <c:v>0.95</c:v>
                </c:pt>
                <c:pt idx="1578">
                  <c:v>0.95</c:v>
                </c:pt>
                <c:pt idx="1579">
                  <c:v>0.95</c:v>
                </c:pt>
                <c:pt idx="1580">
                  <c:v>0.95</c:v>
                </c:pt>
                <c:pt idx="1581">
                  <c:v>0.95</c:v>
                </c:pt>
                <c:pt idx="1582">
                  <c:v>0.95</c:v>
                </c:pt>
                <c:pt idx="1583">
                  <c:v>0.95</c:v>
                </c:pt>
                <c:pt idx="1584">
                  <c:v>0.95</c:v>
                </c:pt>
                <c:pt idx="1585">
                  <c:v>0.95</c:v>
                </c:pt>
                <c:pt idx="1586">
                  <c:v>0.95</c:v>
                </c:pt>
                <c:pt idx="1587">
                  <c:v>0.95</c:v>
                </c:pt>
                <c:pt idx="1588">
                  <c:v>0.95</c:v>
                </c:pt>
                <c:pt idx="1589">
                  <c:v>0.95</c:v>
                </c:pt>
                <c:pt idx="1590">
                  <c:v>0.95</c:v>
                </c:pt>
                <c:pt idx="1591">
                  <c:v>0.95</c:v>
                </c:pt>
                <c:pt idx="1592">
                  <c:v>0.95</c:v>
                </c:pt>
                <c:pt idx="1593">
                  <c:v>0.95</c:v>
                </c:pt>
                <c:pt idx="1594">
                  <c:v>0.95</c:v>
                </c:pt>
                <c:pt idx="1595">
                  <c:v>0.95</c:v>
                </c:pt>
                <c:pt idx="1596">
                  <c:v>0.95</c:v>
                </c:pt>
                <c:pt idx="1597">
                  <c:v>0.95</c:v>
                </c:pt>
                <c:pt idx="1598">
                  <c:v>0.95</c:v>
                </c:pt>
                <c:pt idx="1599">
                  <c:v>0.95</c:v>
                </c:pt>
                <c:pt idx="1600">
                  <c:v>0.95</c:v>
                </c:pt>
                <c:pt idx="1601">
                  <c:v>0.95</c:v>
                </c:pt>
                <c:pt idx="1602">
                  <c:v>0.95</c:v>
                </c:pt>
                <c:pt idx="1603">
                  <c:v>0.95</c:v>
                </c:pt>
                <c:pt idx="1604">
                  <c:v>0.95</c:v>
                </c:pt>
                <c:pt idx="1605">
                  <c:v>0.95</c:v>
                </c:pt>
                <c:pt idx="1606">
                  <c:v>0.95</c:v>
                </c:pt>
                <c:pt idx="1607">
                  <c:v>0.95</c:v>
                </c:pt>
                <c:pt idx="1608">
                  <c:v>0.95</c:v>
                </c:pt>
                <c:pt idx="1609">
                  <c:v>0.95</c:v>
                </c:pt>
                <c:pt idx="1610">
                  <c:v>0.95</c:v>
                </c:pt>
                <c:pt idx="1611">
                  <c:v>0.95</c:v>
                </c:pt>
                <c:pt idx="1612">
                  <c:v>0.95</c:v>
                </c:pt>
                <c:pt idx="1613">
                  <c:v>0.95</c:v>
                </c:pt>
                <c:pt idx="1614">
                  <c:v>0.95</c:v>
                </c:pt>
                <c:pt idx="1615">
                  <c:v>0.95</c:v>
                </c:pt>
                <c:pt idx="1616">
                  <c:v>0.95</c:v>
                </c:pt>
                <c:pt idx="1617">
                  <c:v>0.95</c:v>
                </c:pt>
                <c:pt idx="1618">
                  <c:v>0.95</c:v>
                </c:pt>
                <c:pt idx="1619">
                  <c:v>0.95</c:v>
                </c:pt>
                <c:pt idx="1620">
                  <c:v>0.95</c:v>
                </c:pt>
                <c:pt idx="1621">
                  <c:v>0.95</c:v>
                </c:pt>
                <c:pt idx="1622">
                  <c:v>0.95</c:v>
                </c:pt>
                <c:pt idx="1623">
                  <c:v>0.95</c:v>
                </c:pt>
                <c:pt idx="1624">
                  <c:v>0.95</c:v>
                </c:pt>
                <c:pt idx="1625">
                  <c:v>0.95</c:v>
                </c:pt>
                <c:pt idx="1626">
                  <c:v>0.95</c:v>
                </c:pt>
                <c:pt idx="1627">
                  <c:v>0.95</c:v>
                </c:pt>
                <c:pt idx="1628">
                  <c:v>0.95</c:v>
                </c:pt>
                <c:pt idx="1629">
                  <c:v>0.95</c:v>
                </c:pt>
                <c:pt idx="1630">
                  <c:v>0.95</c:v>
                </c:pt>
                <c:pt idx="1631">
                  <c:v>0.95</c:v>
                </c:pt>
                <c:pt idx="1632">
                  <c:v>0.95</c:v>
                </c:pt>
                <c:pt idx="1633">
                  <c:v>0.95</c:v>
                </c:pt>
                <c:pt idx="1634">
                  <c:v>0.95</c:v>
                </c:pt>
                <c:pt idx="1635">
                  <c:v>0.95</c:v>
                </c:pt>
                <c:pt idx="1636">
                  <c:v>0.95</c:v>
                </c:pt>
                <c:pt idx="1637">
                  <c:v>0.95</c:v>
                </c:pt>
                <c:pt idx="1638">
                  <c:v>0.95</c:v>
                </c:pt>
                <c:pt idx="1639">
                  <c:v>0.95</c:v>
                </c:pt>
                <c:pt idx="1640">
                  <c:v>0.95</c:v>
                </c:pt>
                <c:pt idx="1641">
                  <c:v>0.95</c:v>
                </c:pt>
                <c:pt idx="1642">
                  <c:v>0.95</c:v>
                </c:pt>
                <c:pt idx="1643">
                  <c:v>0.95</c:v>
                </c:pt>
                <c:pt idx="1644">
                  <c:v>0.95</c:v>
                </c:pt>
                <c:pt idx="1645">
                  <c:v>0.95</c:v>
                </c:pt>
                <c:pt idx="1646">
                  <c:v>0.95</c:v>
                </c:pt>
                <c:pt idx="1647">
                  <c:v>0.95</c:v>
                </c:pt>
                <c:pt idx="1648">
                  <c:v>0.95</c:v>
                </c:pt>
                <c:pt idx="1649">
                  <c:v>0.95</c:v>
                </c:pt>
                <c:pt idx="1650">
                  <c:v>0.95</c:v>
                </c:pt>
                <c:pt idx="1651">
                  <c:v>0.95</c:v>
                </c:pt>
                <c:pt idx="1652">
                  <c:v>0.95</c:v>
                </c:pt>
                <c:pt idx="1653">
                  <c:v>0.95</c:v>
                </c:pt>
                <c:pt idx="1654">
                  <c:v>0.95</c:v>
                </c:pt>
                <c:pt idx="1655">
                  <c:v>0.95</c:v>
                </c:pt>
                <c:pt idx="1656">
                  <c:v>0.95</c:v>
                </c:pt>
                <c:pt idx="1657">
                  <c:v>0.95</c:v>
                </c:pt>
                <c:pt idx="1658">
                  <c:v>0.95</c:v>
                </c:pt>
                <c:pt idx="1659">
                  <c:v>0.95</c:v>
                </c:pt>
                <c:pt idx="1660">
                  <c:v>0.95</c:v>
                </c:pt>
                <c:pt idx="1661">
                  <c:v>0.95</c:v>
                </c:pt>
                <c:pt idx="1662">
                  <c:v>0.95</c:v>
                </c:pt>
                <c:pt idx="1663">
                  <c:v>0.95</c:v>
                </c:pt>
                <c:pt idx="1664">
                  <c:v>0.95</c:v>
                </c:pt>
                <c:pt idx="1665">
                  <c:v>0.95</c:v>
                </c:pt>
                <c:pt idx="1666">
                  <c:v>0.95</c:v>
                </c:pt>
                <c:pt idx="1667">
                  <c:v>0.95</c:v>
                </c:pt>
                <c:pt idx="1668">
                  <c:v>0.95</c:v>
                </c:pt>
                <c:pt idx="1669">
                  <c:v>0.95</c:v>
                </c:pt>
                <c:pt idx="1670">
                  <c:v>0.95</c:v>
                </c:pt>
                <c:pt idx="1671">
                  <c:v>0.95</c:v>
                </c:pt>
                <c:pt idx="1672">
                  <c:v>0.95</c:v>
                </c:pt>
                <c:pt idx="1673">
                  <c:v>0.95</c:v>
                </c:pt>
                <c:pt idx="1674">
                  <c:v>0.95</c:v>
                </c:pt>
                <c:pt idx="1675">
                  <c:v>0.95</c:v>
                </c:pt>
                <c:pt idx="1676">
                  <c:v>0.95</c:v>
                </c:pt>
                <c:pt idx="1677">
                  <c:v>0.95</c:v>
                </c:pt>
                <c:pt idx="1678">
                  <c:v>0.95</c:v>
                </c:pt>
                <c:pt idx="1679">
                  <c:v>0.95</c:v>
                </c:pt>
                <c:pt idx="1680">
                  <c:v>0.95</c:v>
                </c:pt>
                <c:pt idx="1681">
                  <c:v>0.95</c:v>
                </c:pt>
                <c:pt idx="1682">
                  <c:v>0.95</c:v>
                </c:pt>
                <c:pt idx="1683">
                  <c:v>0.95</c:v>
                </c:pt>
                <c:pt idx="1684">
                  <c:v>0.95</c:v>
                </c:pt>
                <c:pt idx="1685">
                  <c:v>0.95</c:v>
                </c:pt>
                <c:pt idx="1686">
                  <c:v>0.95</c:v>
                </c:pt>
                <c:pt idx="1687">
                  <c:v>0.95</c:v>
                </c:pt>
                <c:pt idx="1688">
                  <c:v>0.95</c:v>
                </c:pt>
                <c:pt idx="1689">
                  <c:v>0.95</c:v>
                </c:pt>
                <c:pt idx="1690">
                  <c:v>0.95</c:v>
                </c:pt>
                <c:pt idx="1691">
                  <c:v>0.95</c:v>
                </c:pt>
                <c:pt idx="1692">
                  <c:v>0.95</c:v>
                </c:pt>
                <c:pt idx="1693">
                  <c:v>0.95</c:v>
                </c:pt>
                <c:pt idx="1694">
                  <c:v>0.95</c:v>
                </c:pt>
                <c:pt idx="1695">
                  <c:v>0.95</c:v>
                </c:pt>
                <c:pt idx="1696">
                  <c:v>0.95</c:v>
                </c:pt>
                <c:pt idx="1697">
                  <c:v>0.95</c:v>
                </c:pt>
                <c:pt idx="1698">
                  <c:v>0.95</c:v>
                </c:pt>
                <c:pt idx="1699">
                  <c:v>0.95</c:v>
                </c:pt>
                <c:pt idx="1700">
                  <c:v>0.95</c:v>
                </c:pt>
                <c:pt idx="1701">
                  <c:v>0.95</c:v>
                </c:pt>
                <c:pt idx="1702">
                  <c:v>0.95</c:v>
                </c:pt>
                <c:pt idx="1703">
                  <c:v>0.95</c:v>
                </c:pt>
                <c:pt idx="1704">
                  <c:v>0.95</c:v>
                </c:pt>
                <c:pt idx="1705">
                  <c:v>0.95</c:v>
                </c:pt>
                <c:pt idx="1706">
                  <c:v>0.95</c:v>
                </c:pt>
                <c:pt idx="1707">
                  <c:v>0.95</c:v>
                </c:pt>
                <c:pt idx="1708">
                  <c:v>0.95</c:v>
                </c:pt>
                <c:pt idx="1709">
                  <c:v>0.95</c:v>
                </c:pt>
                <c:pt idx="1710">
                  <c:v>0.95</c:v>
                </c:pt>
                <c:pt idx="1711">
                  <c:v>0.95</c:v>
                </c:pt>
                <c:pt idx="1712">
                  <c:v>0.95</c:v>
                </c:pt>
                <c:pt idx="1713">
                  <c:v>0.95</c:v>
                </c:pt>
                <c:pt idx="1714">
                  <c:v>0.95</c:v>
                </c:pt>
                <c:pt idx="1715">
                  <c:v>0.95</c:v>
                </c:pt>
                <c:pt idx="1716">
                  <c:v>0.95</c:v>
                </c:pt>
                <c:pt idx="1717">
                  <c:v>0.95</c:v>
                </c:pt>
                <c:pt idx="1718">
                  <c:v>0.95</c:v>
                </c:pt>
                <c:pt idx="1719">
                  <c:v>0.95</c:v>
                </c:pt>
                <c:pt idx="1720">
                  <c:v>0.95</c:v>
                </c:pt>
                <c:pt idx="1721">
                  <c:v>0.95</c:v>
                </c:pt>
                <c:pt idx="1722">
                  <c:v>0.95</c:v>
                </c:pt>
                <c:pt idx="1723">
                  <c:v>0.95</c:v>
                </c:pt>
                <c:pt idx="1724">
                  <c:v>0.95</c:v>
                </c:pt>
                <c:pt idx="1725">
                  <c:v>0.95</c:v>
                </c:pt>
                <c:pt idx="1726">
                  <c:v>0.95</c:v>
                </c:pt>
                <c:pt idx="1727">
                  <c:v>0.95</c:v>
                </c:pt>
                <c:pt idx="1728">
                  <c:v>0.95</c:v>
                </c:pt>
                <c:pt idx="1729">
                  <c:v>0.95</c:v>
                </c:pt>
                <c:pt idx="1730">
                  <c:v>0.95</c:v>
                </c:pt>
                <c:pt idx="1731">
                  <c:v>0.95</c:v>
                </c:pt>
                <c:pt idx="1732">
                  <c:v>0.95</c:v>
                </c:pt>
                <c:pt idx="1733">
                  <c:v>0.95</c:v>
                </c:pt>
                <c:pt idx="1734">
                  <c:v>0.95</c:v>
                </c:pt>
                <c:pt idx="1735">
                  <c:v>0.95</c:v>
                </c:pt>
                <c:pt idx="1736">
                  <c:v>0.95</c:v>
                </c:pt>
                <c:pt idx="1737">
                  <c:v>0.95</c:v>
                </c:pt>
                <c:pt idx="1738">
                  <c:v>0.95</c:v>
                </c:pt>
                <c:pt idx="1739">
                  <c:v>0.95</c:v>
                </c:pt>
                <c:pt idx="1740">
                  <c:v>0.95</c:v>
                </c:pt>
                <c:pt idx="1741">
                  <c:v>0.95</c:v>
                </c:pt>
                <c:pt idx="1742">
                  <c:v>0.95</c:v>
                </c:pt>
                <c:pt idx="1743">
                  <c:v>0.95</c:v>
                </c:pt>
                <c:pt idx="1744">
                  <c:v>0.95</c:v>
                </c:pt>
                <c:pt idx="1745">
                  <c:v>0.95</c:v>
                </c:pt>
                <c:pt idx="1746">
                  <c:v>0.95</c:v>
                </c:pt>
                <c:pt idx="1747">
                  <c:v>0.95</c:v>
                </c:pt>
                <c:pt idx="1748">
                  <c:v>0.95</c:v>
                </c:pt>
                <c:pt idx="1749">
                  <c:v>0.95</c:v>
                </c:pt>
                <c:pt idx="1750">
                  <c:v>0.95</c:v>
                </c:pt>
                <c:pt idx="1751">
                  <c:v>0.95</c:v>
                </c:pt>
                <c:pt idx="1752">
                  <c:v>0.95</c:v>
                </c:pt>
                <c:pt idx="1753">
                  <c:v>0.95</c:v>
                </c:pt>
                <c:pt idx="1754">
                  <c:v>0.95</c:v>
                </c:pt>
                <c:pt idx="1755">
                  <c:v>0.95</c:v>
                </c:pt>
                <c:pt idx="1756">
                  <c:v>0.95</c:v>
                </c:pt>
                <c:pt idx="1757">
                  <c:v>0.95</c:v>
                </c:pt>
                <c:pt idx="1758">
                  <c:v>0.95</c:v>
                </c:pt>
                <c:pt idx="1759">
                  <c:v>0.95</c:v>
                </c:pt>
                <c:pt idx="1760">
                  <c:v>0.95</c:v>
                </c:pt>
                <c:pt idx="1761">
                  <c:v>0.95</c:v>
                </c:pt>
                <c:pt idx="1762">
                  <c:v>0.95</c:v>
                </c:pt>
                <c:pt idx="1763">
                  <c:v>0.95</c:v>
                </c:pt>
                <c:pt idx="1764">
                  <c:v>0.95</c:v>
                </c:pt>
                <c:pt idx="1765">
                  <c:v>0.95</c:v>
                </c:pt>
                <c:pt idx="1766">
                  <c:v>0.95</c:v>
                </c:pt>
                <c:pt idx="1767">
                  <c:v>0.95</c:v>
                </c:pt>
                <c:pt idx="1768">
                  <c:v>0.95</c:v>
                </c:pt>
                <c:pt idx="1769">
                  <c:v>0.95</c:v>
                </c:pt>
                <c:pt idx="1770">
                  <c:v>0.95</c:v>
                </c:pt>
                <c:pt idx="1771">
                  <c:v>0.95</c:v>
                </c:pt>
                <c:pt idx="1772">
                  <c:v>0.95</c:v>
                </c:pt>
                <c:pt idx="1773">
                  <c:v>0.95</c:v>
                </c:pt>
                <c:pt idx="1774">
                  <c:v>0.95</c:v>
                </c:pt>
                <c:pt idx="1775">
                  <c:v>0.95</c:v>
                </c:pt>
                <c:pt idx="1776">
                  <c:v>0.95</c:v>
                </c:pt>
                <c:pt idx="1777">
                  <c:v>0.95</c:v>
                </c:pt>
                <c:pt idx="1778">
                  <c:v>0.95</c:v>
                </c:pt>
                <c:pt idx="1779">
                  <c:v>0.95</c:v>
                </c:pt>
                <c:pt idx="1780">
                  <c:v>0.95</c:v>
                </c:pt>
                <c:pt idx="1781">
                  <c:v>0.95</c:v>
                </c:pt>
                <c:pt idx="1782">
                  <c:v>0.95</c:v>
                </c:pt>
                <c:pt idx="1783">
                  <c:v>0.95</c:v>
                </c:pt>
                <c:pt idx="1784">
                  <c:v>0.95</c:v>
                </c:pt>
                <c:pt idx="1785">
                  <c:v>0.95</c:v>
                </c:pt>
                <c:pt idx="1786">
                  <c:v>0.95</c:v>
                </c:pt>
                <c:pt idx="1787">
                  <c:v>0.95</c:v>
                </c:pt>
                <c:pt idx="1788">
                  <c:v>0.95</c:v>
                </c:pt>
                <c:pt idx="1789">
                  <c:v>0.95</c:v>
                </c:pt>
                <c:pt idx="1790">
                  <c:v>0.95</c:v>
                </c:pt>
                <c:pt idx="1791">
                  <c:v>0.95</c:v>
                </c:pt>
                <c:pt idx="1792">
                  <c:v>0.95</c:v>
                </c:pt>
                <c:pt idx="1793">
                  <c:v>0.95</c:v>
                </c:pt>
                <c:pt idx="1794">
                  <c:v>0.95</c:v>
                </c:pt>
                <c:pt idx="1795">
                  <c:v>0.95</c:v>
                </c:pt>
                <c:pt idx="1796">
                  <c:v>0.95</c:v>
                </c:pt>
                <c:pt idx="1797">
                  <c:v>0.95</c:v>
                </c:pt>
                <c:pt idx="1798">
                  <c:v>0.95</c:v>
                </c:pt>
                <c:pt idx="1799">
                  <c:v>0.95</c:v>
                </c:pt>
                <c:pt idx="1800">
                  <c:v>0.95</c:v>
                </c:pt>
                <c:pt idx="1801">
                  <c:v>0.95</c:v>
                </c:pt>
                <c:pt idx="1802">
                  <c:v>0.95</c:v>
                </c:pt>
                <c:pt idx="1803">
                  <c:v>0.95</c:v>
                </c:pt>
                <c:pt idx="1804">
                  <c:v>0.95</c:v>
                </c:pt>
                <c:pt idx="1805">
                  <c:v>0.95</c:v>
                </c:pt>
                <c:pt idx="1806">
                  <c:v>0.95</c:v>
                </c:pt>
                <c:pt idx="1807">
                  <c:v>0.95</c:v>
                </c:pt>
                <c:pt idx="1808">
                  <c:v>0.95</c:v>
                </c:pt>
                <c:pt idx="1809">
                  <c:v>0.95</c:v>
                </c:pt>
                <c:pt idx="1810">
                  <c:v>0.95</c:v>
                </c:pt>
                <c:pt idx="1811">
                  <c:v>0.95</c:v>
                </c:pt>
                <c:pt idx="1812">
                  <c:v>0.95</c:v>
                </c:pt>
                <c:pt idx="1813">
                  <c:v>0.95</c:v>
                </c:pt>
                <c:pt idx="1814">
                  <c:v>0.95</c:v>
                </c:pt>
                <c:pt idx="1815">
                  <c:v>0.95</c:v>
                </c:pt>
                <c:pt idx="1816">
                  <c:v>0.95</c:v>
                </c:pt>
                <c:pt idx="1817">
                  <c:v>0.95</c:v>
                </c:pt>
                <c:pt idx="1818">
                  <c:v>0.95</c:v>
                </c:pt>
                <c:pt idx="1819">
                  <c:v>0.95</c:v>
                </c:pt>
                <c:pt idx="1820">
                  <c:v>0.95</c:v>
                </c:pt>
                <c:pt idx="1821">
                  <c:v>0.95</c:v>
                </c:pt>
                <c:pt idx="1822">
                  <c:v>0.95</c:v>
                </c:pt>
                <c:pt idx="1823">
                  <c:v>0.95</c:v>
                </c:pt>
                <c:pt idx="1824">
                  <c:v>0.95</c:v>
                </c:pt>
                <c:pt idx="1825">
                  <c:v>0.95</c:v>
                </c:pt>
                <c:pt idx="1826">
                  <c:v>0.95</c:v>
                </c:pt>
                <c:pt idx="1827">
                  <c:v>0.95</c:v>
                </c:pt>
                <c:pt idx="1828">
                  <c:v>0.95</c:v>
                </c:pt>
                <c:pt idx="1829">
                  <c:v>0.95</c:v>
                </c:pt>
                <c:pt idx="1830">
                  <c:v>0.95</c:v>
                </c:pt>
                <c:pt idx="1831">
                  <c:v>0.95</c:v>
                </c:pt>
                <c:pt idx="1832">
                  <c:v>0.95</c:v>
                </c:pt>
                <c:pt idx="1833">
                  <c:v>0.95</c:v>
                </c:pt>
                <c:pt idx="1834">
                  <c:v>0.95</c:v>
                </c:pt>
                <c:pt idx="1835">
                  <c:v>0.95</c:v>
                </c:pt>
                <c:pt idx="1836">
                  <c:v>0.95</c:v>
                </c:pt>
                <c:pt idx="1837">
                  <c:v>0.95</c:v>
                </c:pt>
                <c:pt idx="1838">
                  <c:v>0.95</c:v>
                </c:pt>
                <c:pt idx="1839">
                  <c:v>0.95</c:v>
                </c:pt>
                <c:pt idx="1840">
                  <c:v>0.95</c:v>
                </c:pt>
                <c:pt idx="1841">
                  <c:v>0.95</c:v>
                </c:pt>
                <c:pt idx="1842">
                  <c:v>0.95</c:v>
                </c:pt>
                <c:pt idx="1843">
                  <c:v>0.95</c:v>
                </c:pt>
                <c:pt idx="1844">
                  <c:v>0.95</c:v>
                </c:pt>
                <c:pt idx="1845">
                  <c:v>0.95</c:v>
                </c:pt>
                <c:pt idx="1846">
                  <c:v>0.95</c:v>
                </c:pt>
                <c:pt idx="1847">
                  <c:v>0.95</c:v>
                </c:pt>
                <c:pt idx="1848">
                  <c:v>0.95</c:v>
                </c:pt>
                <c:pt idx="1849">
                  <c:v>0.95</c:v>
                </c:pt>
                <c:pt idx="1850">
                  <c:v>0.95</c:v>
                </c:pt>
                <c:pt idx="1851">
                  <c:v>0.95</c:v>
                </c:pt>
                <c:pt idx="1852">
                  <c:v>0.95</c:v>
                </c:pt>
                <c:pt idx="1853">
                  <c:v>0.95</c:v>
                </c:pt>
                <c:pt idx="1854">
                  <c:v>0.95</c:v>
                </c:pt>
                <c:pt idx="1855">
                  <c:v>0.95</c:v>
                </c:pt>
                <c:pt idx="1856">
                  <c:v>0.95</c:v>
                </c:pt>
                <c:pt idx="1857">
                  <c:v>0.95</c:v>
                </c:pt>
                <c:pt idx="1858">
                  <c:v>0.95</c:v>
                </c:pt>
                <c:pt idx="1859">
                  <c:v>0.95</c:v>
                </c:pt>
                <c:pt idx="1860">
                  <c:v>0.95</c:v>
                </c:pt>
                <c:pt idx="1861">
                  <c:v>0.95</c:v>
                </c:pt>
                <c:pt idx="1862">
                  <c:v>0.95</c:v>
                </c:pt>
                <c:pt idx="1863">
                  <c:v>0.95</c:v>
                </c:pt>
                <c:pt idx="1864">
                  <c:v>0.95</c:v>
                </c:pt>
                <c:pt idx="1865">
                  <c:v>0.95</c:v>
                </c:pt>
                <c:pt idx="1866">
                  <c:v>0.95</c:v>
                </c:pt>
                <c:pt idx="1867">
                  <c:v>0.95</c:v>
                </c:pt>
                <c:pt idx="1868">
                  <c:v>0.95</c:v>
                </c:pt>
                <c:pt idx="1869">
                  <c:v>0.95</c:v>
                </c:pt>
                <c:pt idx="1870">
                  <c:v>0.95</c:v>
                </c:pt>
                <c:pt idx="1871">
                  <c:v>0.95</c:v>
                </c:pt>
                <c:pt idx="1872">
                  <c:v>0.95</c:v>
                </c:pt>
                <c:pt idx="1873">
                  <c:v>0.95</c:v>
                </c:pt>
                <c:pt idx="1874">
                  <c:v>0.95</c:v>
                </c:pt>
                <c:pt idx="1875">
                  <c:v>0.95</c:v>
                </c:pt>
                <c:pt idx="1876">
                  <c:v>0.95</c:v>
                </c:pt>
                <c:pt idx="1877">
                  <c:v>0.95</c:v>
                </c:pt>
                <c:pt idx="1878">
                  <c:v>0.95</c:v>
                </c:pt>
                <c:pt idx="1879">
                  <c:v>0.95</c:v>
                </c:pt>
                <c:pt idx="1880">
                  <c:v>0.95</c:v>
                </c:pt>
                <c:pt idx="1881">
                  <c:v>0.95</c:v>
                </c:pt>
                <c:pt idx="1882">
                  <c:v>0.95</c:v>
                </c:pt>
                <c:pt idx="1883">
                  <c:v>0.95</c:v>
                </c:pt>
                <c:pt idx="1884">
                  <c:v>0.95</c:v>
                </c:pt>
                <c:pt idx="1885">
                  <c:v>0.95</c:v>
                </c:pt>
                <c:pt idx="1886">
                  <c:v>0.95</c:v>
                </c:pt>
                <c:pt idx="1887">
                  <c:v>0.95</c:v>
                </c:pt>
                <c:pt idx="1888">
                  <c:v>0.95</c:v>
                </c:pt>
                <c:pt idx="1889">
                  <c:v>0.95</c:v>
                </c:pt>
                <c:pt idx="1890">
                  <c:v>0.95</c:v>
                </c:pt>
                <c:pt idx="1891">
                  <c:v>0.95</c:v>
                </c:pt>
                <c:pt idx="1892">
                  <c:v>0.95</c:v>
                </c:pt>
                <c:pt idx="1893">
                  <c:v>0.95</c:v>
                </c:pt>
                <c:pt idx="1894">
                  <c:v>0.95</c:v>
                </c:pt>
                <c:pt idx="1895">
                  <c:v>0.95</c:v>
                </c:pt>
                <c:pt idx="1896">
                  <c:v>0.95</c:v>
                </c:pt>
                <c:pt idx="1897">
                  <c:v>0.95</c:v>
                </c:pt>
                <c:pt idx="1898">
                  <c:v>0.95</c:v>
                </c:pt>
                <c:pt idx="1899">
                  <c:v>0.95</c:v>
                </c:pt>
                <c:pt idx="1900">
                  <c:v>0.95</c:v>
                </c:pt>
                <c:pt idx="1901">
                  <c:v>0.95</c:v>
                </c:pt>
                <c:pt idx="1902">
                  <c:v>0.95</c:v>
                </c:pt>
                <c:pt idx="1903">
                  <c:v>0.95</c:v>
                </c:pt>
                <c:pt idx="1904">
                  <c:v>0.95</c:v>
                </c:pt>
                <c:pt idx="1905">
                  <c:v>0.95</c:v>
                </c:pt>
                <c:pt idx="1906">
                  <c:v>0.95</c:v>
                </c:pt>
                <c:pt idx="1907">
                  <c:v>0.95</c:v>
                </c:pt>
                <c:pt idx="1908">
                  <c:v>0.95</c:v>
                </c:pt>
                <c:pt idx="1909">
                  <c:v>0.95</c:v>
                </c:pt>
                <c:pt idx="1910">
                  <c:v>0.95</c:v>
                </c:pt>
                <c:pt idx="1911">
                  <c:v>0.95</c:v>
                </c:pt>
                <c:pt idx="1912">
                  <c:v>0.95</c:v>
                </c:pt>
                <c:pt idx="1913">
                  <c:v>0.95</c:v>
                </c:pt>
                <c:pt idx="1914">
                  <c:v>0.95</c:v>
                </c:pt>
                <c:pt idx="1915">
                  <c:v>0.95</c:v>
                </c:pt>
                <c:pt idx="1916">
                  <c:v>0.95</c:v>
                </c:pt>
                <c:pt idx="1917">
                  <c:v>0.95</c:v>
                </c:pt>
                <c:pt idx="1918">
                  <c:v>0.95</c:v>
                </c:pt>
                <c:pt idx="1919">
                  <c:v>0.95</c:v>
                </c:pt>
                <c:pt idx="1920">
                  <c:v>0.95</c:v>
                </c:pt>
                <c:pt idx="1921">
                  <c:v>0.95</c:v>
                </c:pt>
                <c:pt idx="1922">
                  <c:v>0.95</c:v>
                </c:pt>
                <c:pt idx="1923">
                  <c:v>0.95</c:v>
                </c:pt>
                <c:pt idx="1924">
                  <c:v>0.95</c:v>
                </c:pt>
                <c:pt idx="1925">
                  <c:v>0.95</c:v>
                </c:pt>
                <c:pt idx="1926">
                  <c:v>0.95</c:v>
                </c:pt>
                <c:pt idx="1927">
                  <c:v>0.95</c:v>
                </c:pt>
                <c:pt idx="1928">
                  <c:v>0.95</c:v>
                </c:pt>
                <c:pt idx="1929">
                  <c:v>0.95</c:v>
                </c:pt>
                <c:pt idx="1930">
                  <c:v>0.95</c:v>
                </c:pt>
                <c:pt idx="1931">
                  <c:v>0.95</c:v>
                </c:pt>
                <c:pt idx="1932">
                  <c:v>0.95</c:v>
                </c:pt>
                <c:pt idx="1933">
                  <c:v>0.95</c:v>
                </c:pt>
                <c:pt idx="1934">
                  <c:v>0.95</c:v>
                </c:pt>
                <c:pt idx="1935">
                  <c:v>0.95</c:v>
                </c:pt>
                <c:pt idx="1936">
                  <c:v>0.95</c:v>
                </c:pt>
                <c:pt idx="1937">
                  <c:v>0.95</c:v>
                </c:pt>
                <c:pt idx="1938">
                  <c:v>0.95</c:v>
                </c:pt>
                <c:pt idx="1939">
                  <c:v>0.95</c:v>
                </c:pt>
                <c:pt idx="1940">
                  <c:v>0.95</c:v>
                </c:pt>
                <c:pt idx="1941">
                  <c:v>0.95</c:v>
                </c:pt>
                <c:pt idx="1942">
                  <c:v>0.95</c:v>
                </c:pt>
                <c:pt idx="1943">
                  <c:v>0.95</c:v>
                </c:pt>
                <c:pt idx="1944">
                  <c:v>0.95</c:v>
                </c:pt>
                <c:pt idx="1945">
                  <c:v>0.95</c:v>
                </c:pt>
                <c:pt idx="1946">
                  <c:v>0.95</c:v>
                </c:pt>
                <c:pt idx="1947">
                  <c:v>0.95</c:v>
                </c:pt>
                <c:pt idx="1948">
                  <c:v>0.95</c:v>
                </c:pt>
                <c:pt idx="1949">
                  <c:v>0.95</c:v>
                </c:pt>
                <c:pt idx="1950">
                  <c:v>0.95</c:v>
                </c:pt>
                <c:pt idx="1951">
                  <c:v>0.95</c:v>
                </c:pt>
                <c:pt idx="1952">
                  <c:v>0.95</c:v>
                </c:pt>
                <c:pt idx="1953">
                  <c:v>0.95</c:v>
                </c:pt>
                <c:pt idx="1954">
                  <c:v>0.95</c:v>
                </c:pt>
                <c:pt idx="1955">
                  <c:v>0.95</c:v>
                </c:pt>
                <c:pt idx="1956">
                  <c:v>0.95</c:v>
                </c:pt>
                <c:pt idx="1957">
                  <c:v>0.95</c:v>
                </c:pt>
                <c:pt idx="1958">
                  <c:v>0.95</c:v>
                </c:pt>
                <c:pt idx="1959">
                  <c:v>0.95</c:v>
                </c:pt>
                <c:pt idx="1960">
                  <c:v>0.95</c:v>
                </c:pt>
                <c:pt idx="1961">
                  <c:v>0.95</c:v>
                </c:pt>
                <c:pt idx="1962">
                  <c:v>0.95</c:v>
                </c:pt>
                <c:pt idx="1963">
                  <c:v>0.95</c:v>
                </c:pt>
                <c:pt idx="1964">
                  <c:v>0.95</c:v>
                </c:pt>
                <c:pt idx="1965">
                  <c:v>0.95</c:v>
                </c:pt>
                <c:pt idx="1966">
                  <c:v>0.95</c:v>
                </c:pt>
                <c:pt idx="1967">
                  <c:v>0.95</c:v>
                </c:pt>
                <c:pt idx="1968">
                  <c:v>0.95</c:v>
                </c:pt>
                <c:pt idx="1969">
                  <c:v>0.95</c:v>
                </c:pt>
                <c:pt idx="1970">
                  <c:v>0.95</c:v>
                </c:pt>
                <c:pt idx="1971">
                  <c:v>0.95</c:v>
                </c:pt>
                <c:pt idx="1972">
                  <c:v>0.95</c:v>
                </c:pt>
                <c:pt idx="1973">
                  <c:v>0.95</c:v>
                </c:pt>
                <c:pt idx="1974">
                  <c:v>0.95</c:v>
                </c:pt>
                <c:pt idx="1975">
                  <c:v>0.95</c:v>
                </c:pt>
                <c:pt idx="1976">
                  <c:v>0.95</c:v>
                </c:pt>
                <c:pt idx="1977">
                  <c:v>0.95</c:v>
                </c:pt>
                <c:pt idx="1978">
                  <c:v>0.95</c:v>
                </c:pt>
                <c:pt idx="1979">
                  <c:v>0.95</c:v>
                </c:pt>
                <c:pt idx="1980">
                  <c:v>0.95</c:v>
                </c:pt>
                <c:pt idx="1981">
                  <c:v>0.95</c:v>
                </c:pt>
                <c:pt idx="1982">
                  <c:v>0.95</c:v>
                </c:pt>
                <c:pt idx="1983">
                  <c:v>0.95</c:v>
                </c:pt>
                <c:pt idx="1984">
                  <c:v>0.95</c:v>
                </c:pt>
                <c:pt idx="1985">
                  <c:v>0.95</c:v>
                </c:pt>
                <c:pt idx="1986">
                  <c:v>0.95</c:v>
                </c:pt>
                <c:pt idx="1987">
                  <c:v>0.95</c:v>
                </c:pt>
                <c:pt idx="1988">
                  <c:v>0.95</c:v>
                </c:pt>
                <c:pt idx="1989">
                  <c:v>0.95</c:v>
                </c:pt>
                <c:pt idx="1990">
                  <c:v>0.95</c:v>
                </c:pt>
                <c:pt idx="1991">
                  <c:v>0.95</c:v>
                </c:pt>
                <c:pt idx="1992">
                  <c:v>0.95</c:v>
                </c:pt>
                <c:pt idx="1993">
                  <c:v>0.95</c:v>
                </c:pt>
                <c:pt idx="1994">
                  <c:v>0.95</c:v>
                </c:pt>
                <c:pt idx="1995">
                  <c:v>0.95</c:v>
                </c:pt>
                <c:pt idx="1996">
                  <c:v>0.95</c:v>
                </c:pt>
                <c:pt idx="1997">
                  <c:v>0.95</c:v>
                </c:pt>
                <c:pt idx="1998">
                  <c:v>0.95</c:v>
                </c:pt>
                <c:pt idx="1999">
                  <c:v>0.95</c:v>
                </c:pt>
                <c:pt idx="2000">
                  <c:v>0.95</c:v>
                </c:pt>
                <c:pt idx="2001">
                  <c:v>0.95</c:v>
                </c:pt>
                <c:pt idx="2002">
                  <c:v>0.95</c:v>
                </c:pt>
                <c:pt idx="2003">
                  <c:v>0.95</c:v>
                </c:pt>
                <c:pt idx="2004">
                  <c:v>0.95</c:v>
                </c:pt>
                <c:pt idx="2005">
                  <c:v>0.95</c:v>
                </c:pt>
                <c:pt idx="2006">
                  <c:v>0.95</c:v>
                </c:pt>
                <c:pt idx="2007">
                  <c:v>0.95</c:v>
                </c:pt>
                <c:pt idx="2008">
                  <c:v>0.95</c:v>
                </c:pt>
                <c:pt idx="2009">
                  <c:v>0.95</c:v>
                </c:pt>
                <c:pt idx="2010">
                  <c:v>0.95</c:v>
                </c:pt>
                <c:pt idx="2011">
                  <c:v>0.95</c:v>
                </c:pt>
                <c:pt idx="2012">
                  <c:v>0.95</c:v>
                </c:pt>
                <c:pt idx="2013">
                  <c:v>0.95</c:v>
                </c:pt>
                <c:pt idx="2014">
                  <c:v>0.95</c:v>
                </c:pt>
                <c:pt idx="2015">
                  <c:v>0.95</c:v>
                </c:pt>
                <c:pt idx="2016">
                  <c:v>0.95</c:v>
                </c:pt>
                <c:pt idx="2017">
                  <c:v>0.95</c:v>
                </c:pt>
                <c:pt idx="2018">
                  <c:v>0.95</c:v>
                </c:pt>
                <c:pt idx="2019">
                  <c:v>0.95</c:v>
                </c:pt>
                <c:pt idx="2020">
                  <c:v>0.95</c:v>
                </c:pt>
                <c:pt idx="2021">
                  <c:v>0.95</c:v>
                </c:pt>
                <c:pt idx="2022">
                  <c:v>0.95</c:v>
                </c:pt>
                <c:pt idx="2023">
                  <c:v>0.95</c:v>
                </c:pt>
                <c:pt idx="2024">
                  <c:v>0.95</c:v>
                </c:pt>
                <c:pt idx="2025">
                  <c:v>0.95</c:v>
                </c:pt>
                <c:pt idx="2026">
                  <c:v>0.95</c:v>
                </c:pt>
                <c:pt idx="2027">
                  <c:v>0.95</c:v>
                </c:pt>
                <c:pt idx="2028">
                  <c:v>0.95</c:v>
                </c:pt>
                <c:pt idx="2029">
                  <c:v>0.95</c:v>
                </c:pt>
                <c:pt idx="2030">
                  <c:v>0.95</c:v>
                </c:pt>
                <c:pt idx="2031">
                  <c:v>0.95</c:v>
                </c:pt>
                <c:pt idx="2032">
                  <c:v>0.95</c:v>
                </c:pt>
                <c:pt idx="2033">
                  <c:v>0.95</c:v>
                </c:pt>
                <c:pt idx="2034">
                  <c:v>0.95</c:v>
                </c:pt>
                <c:pt idx="2035">
                  <c:v>0.95</c:v>
                </c:pt>
                <c:pt idx="2036">
                  <c:v>0.95</c:v>
                </c:pt>
                <c:pt idx="2037">
                  <c:v>0.95</c:v>
                </c:pt>
                <c:pt idx="2038">
                  <c:v>0.95</c:v>
                </c:pt>
                <c:pt idx="2039">
                  <c:v>0.95</c:v>
                </c:pt>
                <c:pt idx="2040">
                  <c:v>0.95</c:v>
                </c:pt>
                <c:pt idx="2041">
                  <c:v>0.95</c:v>
                </c:pt>
                <c:pt idx="2042">
                  <c:v>0.95</c:v>
                </c:pt>
                <c:pt idx="2043">
                  <c:v>0.95</c:v>
                </c:pt>
                <c:pt idx="2044">
                  <c:v>0.95</c:v>
                </c:pt>
                <c:pt idx="2045">
                  <c:v>0.95</c:v>
                </c:pt>
                <c:pt idx="2046">
                  <c:v>0.95</c:v>
                </c:pt>
                <c:pt idx="2047">
                  <c:v>0.95</c:v>
                </c:pt>
                <c:pt idx="2048">
                  <c:v>0.95</c:v>
                </c:pt>
                <c:pt idx="2049">
                  <c:v>0.95</c:v>
                </c:pt>
                <c:pt idx="2050">
                  <c:v>0.95</c:v>
                </c:pt>
                <c:pt idx="2051">
                  <c:v>0.95</c:v>
                </c:pt>
                <c:pt idx="2052">
                  <c:v>0.95</c:v>
                </c:pt>
                <c:pt idx="2053">
                  <c:v>0.95</c:v>
                </c:pt>
                <c:pt idx="2054">
                  <c:v>0.95</c:v>
                </c:pt>
                <c:pt idx="2055">
                  <c:v>0.95</c:v>
                </c:pt>
                <c:pt idx="2056">
                  <c:v>0.95</c:v>
                </c:pt>
                <c:pt idx="2057">
                  <c:v>0.95</c:v>
                </c:pt>
                <c:pt idx="2058">
                  <c:v>0.95</c:v>
                </c:pt>
                <c:pt idx="2059">
                  <c:v>0.95</c:v>
                </c:pt>
                <c:pt idx="2060">
                  <c:v>0.95</c:v>
                </c:pt>
                <c:pt idx="2061">
                  <c:v>0.95</c:v>
                </c:pt>
                <c:pt idx="2062">
                  <c:v>0.95</c:v>
                </c:pt>
                <c:pt idx="2063">
                  <c:v>0.95</c:v>
                </c:pt>
                <c:pt idx="2064">
                  <c:v>0.95</c:v>
                </c:pt>
                <c:pt idx="2065">
                  <c:v>0.95</c:v>
                </c:pt>
                <c:pt idx="2066">
                  <c:v>0.95</c:v>
                </c:pt>
                <c:pt idx="2067">
                  <c:v>0.95</c:v>
                </c:pt>
                <c:pt idx="2068">
                  <c:v>0.95</c:v>
                </c:pt>
                <c:pt idx="2069">
                  <c:v>0.95</c:v>
                </c:pt>
                <c:pt idx="2070">
                  <c:v>0.95</c:v>
                </c:pt>
                <c:pt idx="2071">
                  <c:v>0.95</c:v>
                </c:pt>
                <c:pt idx="2072">
                  <c:v>0.95</c:v>
                </c:pt>
                <c:pt idx="2073">
                  <c:v>0.95</c:v>
                </c:pt>
                <c:pt idx="2074">
                  <c:v>0.95</c:v>
                </c:pt>
                <c:pt idx="2075">
                  <c:v>0.95</c:v>
                </c:pt>
                <c:pt idx="2076">
                  <c:v>0.95</c:v>
                </c:pt>
                <c:pt idx="2077">
                  <c:v>0.95</c:v>
                </c:pt>
                <c:pt idx="2078">
                  <c:v>0.95</c:v>
                </c:pt>
                <c:pt idx="2079">
                  <c:v>0.95</c:v>
                </c:pt>
                <c:pt idx="2080">
                  <c:v>0.95</c:v>
                </c:pt>
                <c:pt idx="2081">
                  <c:v>0.95</c:v>
                </c:pt>
                <c:pt idx="2082">
                  <c:v>0.95</c:v>
                </c:pt>
                <c:pt idx="2083">
                  <c:v>0.95</c:v>
                </c:pt>
                <c:pt idx="2084">
                  <c:v>0.95</c:v>
                </c:pt>
                <c:pt idx="2085">
                  <c:v>0.95</c:v>
                </c:pt>
                <c:pt idx="2086">
                  <c:v>0.95</c:v>
                </c:pt>
                <c:pt idx="2087">
                  <c:v>0.95</c:v>
                </c:pt>
                <c:pt idx="2088">
                  <c:v>0.95</c:v>
                </c:pt>
                <c:pt idx="2089">
                  <c:v>0.95</c:v>
                </c:pt>
                <c:pt idx="2090">
                  <c:v>0.95</c:v>
                </c:pt>
                <c:pt idx="2091">
                  <c:v>0.95</c:v>
                </c:pt>
                <c:pt idx="2092">
                  <c:v>0.95</c:v>
                </c:pt>
                <c:pt idx="2093">
                  <c:v>0.95</c:v>
                </c:pt>
                <c:pt idx="2094">
                  <c:v>0.95</c:v>
                </c:pt>
                <c:pt idx="2095">
                  <c:v>0.95</c:v>
                </c:pt>
                <c:pt idx="2096">
                  <c:v>0.95</c:v>
                </c:pt>
                <c:pt idx="2097">
                  <c:v>0.95</c:v>
                </c:pt>
                <c:pt idx="2098">
                  <c:v>0.95</c:v>
                </c:pt>
                <c:pt idx="2099">
                  <c:v>0.95</c:v>
                </c:pt>
                <c:pt idx="2100">
                  <c:v>0.95</c:v>
                </c:pt>
                <c:pt idx="2101">
                  <c:v>0.95</c:v>
                </c:pt>
                <c:pt idx="2102">
                  <c:v>0.95</c:v>
                </c:pt>
                <c:pt idx="2103">
                  <c:v>0.95</c:v>
                </c:pt>
                <c:pt idx="2104">
                  <c:v>0.95</c:v>
                </c:pt>
                <c:pt idx="2105">
                  <c:v>0.95</c:v>
                </c:pt>
                <c:pt idx="2106">
                  <c:v>0.95</c:v>
                </c:pt>
                <c:pt idx="2107">
                  <c:v>0.95</c:v>
                </c:pt>
                <c:pt idx="2108">
                  <c:v>0.95</c:v>
                </c:pt>
                <c:pt idx="2109">
                  <c:v>0.95</c:v>
                </c:pt>
                <c:pt idx="2110">
                  <c:v>0.95</c:v>
                </c:pt>
                <c:pt idx="2111">
                  <c:v>0.95</c:v>
                </c:pt>
                <c:pt idx="2112">
                  <c:v>0.95</c:v>
                </c:pt>
                <c:pt idx="2113">
                  <c:v>0.95</c:v>
                </c:pt>
                <c:pt idx="2114">
                  <c:v>0.95</c:v>
                </c:pt>
                <c:pt idx="2115">
                  <c:v>0.95</c:v>
                </c:pt>
                <c:pt idx="2116">
                  <c:v>0.95</c:v>
                </c:pt>
                <c:pt idx="2117">
                  <c:v>0.95</c:v>
                </c:pt>
                <c:pt idx="2118">
                  <c:v>0.95</c:v>
                </c:pt>
                <c:pt idx="2119">
                  <c:v>0.95</c:v>
                </c:pt>
                <c:pt idx="2120">
                  <c:v>0.95</c:v>
                </c:pt>
                <c:pt idx="2121">
                  <c:v>0.95</c:v>
                </c:pt>
                <c:pt idx="2122">
                  <c:v>0.95</c:v>
                </c:pt>
                <c:pt idx="2123">
                  <c:v>0.95</c:v>
                </c:pt>
                <c:pt idx="2124">
                  <c:v>0.95</c:v>
                </c:pt>
                <c:pt idx="2125">
                  <c:v>0.95</c:v>
                </c:pt>
                <c:pt idx="2126">
                  <c:v>0.95</c:v>
                </c:pt>
                <c:pt idx="2127">
                  <c:v>0.95</c:v>
                </c:pt>
                <c:pt idx="2128">
                  <c:v>0.95</c:v>
                </c:pt>
                <c:pt idx="2129">
                  <c:v>0.95</c:v>
                </c:pt>
                <c:pt idx="2130">
                  <c:v>0.95</c:v>
                </c:pt>
                <c:pt idx="2131">
                  <c:v>0.95</c:v>
                </c:pt>
                <c:pt idx="2132">
                  <c:v>0.95</c:v>
                </c:pt>
                <c:pt idx="2133">
                  <c:v>0.95</c:v>
                </c:pt>
                <c:pt idx="2134">
                  <c:v>0.95</c:v>
                </c:pt>
                <c:pt idx="2135">
                  <c:v>0.95</c:v>
                </c:pt>
                <c:pt idx="2136">
                  <c:v>0.95</c:v>
                </c:pt>
                <c:pt idx="2137">
                  <c:v>0.95</c:v>
                </c:pt>
                <c:pt idx="2138">
                  <c:v>0.95</c:v>
                </c:pt>
                <c:pt idx="2139">
                  <c:v>0.95</c:v>
                </c:pt>
                <c:pt idx="2140">
                  <c:v>0.95</c:v>
                </c:pt>
                <c:pt idx="2141">
                  <c:v>0.95</c:v>
                </c:pt>
                <c:pt idx="2142">
                  <c:v>0.95</c:v>
                </c:pt>
                <c:pt idx="2143">
                  <c:v>0.95</c:v>
                </c:pt>
                <c:pt idx="2144">
                  <c:v>0.95</c:v>
                </c:pt>
                <c:pt idx="2145">
                  <c:v>0.95</c:v>
                </c:pt>
                <c:pt idx="2146">
                  <c:v>0.95</c:v>
                </c:pt>
                <c:pt idx="2147">
                  <c:v>0.95</c:v>
                </c:pt>
                <c:pt idx="2148">
                  <c:v>0.95</c:v>
                </c:pt>
                <c:pt idx="2149">
                  <c:v>0.95</c:v>
                </c:pt>
                <c:pt idx="2150">
                  <c:v>0.95</c:v>
                </c:pt>
                <c:pt idx="2151">
                  <c:v>0.95</c:v>
                </c:pt>
                <c:pt idx="2152">
                  <c:v>0.95</c:v>
                </c:pt>
                <c:pt idx="2153">
                  <c:v>0.95</c:v>
                </c:pt>
                <c:pt idx="2154">
                  <c:v>0.95</c:v>
                </c:pt>
                <c:pt idx="2155">
                  <c:v>0.95</c:v>
                </c:pt>
                <c:pt idx="2156">
                  <c:v>0.95</c:v>
                </c:pt>
                <c:pt idx="2157">
                  <c:v>0.95</c:v>
                </c:pt>
                <c:pt idx="2158">
                  <c:v>0.95</c:v>
                </c:pt>
                <c:pt idx="2159">
                  <c:v>0.95</c:v>
                </c:pt>
                <c:pt idx="2160">
                  <c:v>0.95</c:v>
                </c:pt>
                <c:pt idx="2161">
                  <c:v>0.95</c:v>
                </c:pt>
                <c:pt idx="2162">
                  <c:v>0.95</c:v>
                </c:pt>
                <c:pt idx="2163">
                  <c:v>0.95</c:v>
                </c:pt>
                <c:pt idx="2164">
                  <c:v>0.95</c:v>
                </c:pt>
                <c:pt idx="2165">
                  <c:v>0.95</c:v>
                </c:pt>
                <c:pt idx="2166">
                  <c:v>0.95</c:v>
                </c:pt>
                <c:pt idx="2167">
                  <c:v>0.95</c:v>
                </c:pt>
                <c:pt idx="2168">
                  <c:v>0.95</c:v>
                </c:pt>
                <c:pt idx="2169">
                  <c:v>0.95</c:v>
                </c:pt>
                <c:pt idx="2170">
                  <c:v>0.95</c:v>
                </c:pt>
                <c:pt idx="2171">
                  <c:v>0.95</c:v>
                </c:pt>
                <c:pt idx="2172">
                  <c:v>0.95</c:v>
                </c:pt>
                <c:pt idx="2173">
                  <c:v>0.95</c:v>
                </c:pt>
                <c:pt idx="2174">
                  <c:v>0.95</c:v>
                </c:pt>
                <c:pt idx="2175">
                  <c:v>0.95</c:v>
                </c:pt>
                <c:pt idx="2176">
                  <c:v>0.95</c:v>
                </c:pt>
                <c:pt idx="2177">
                  <c:v>0.95</c:v>
                </c:pt>
                <c:pt idx="2178">
                  <c:v>0.95</c:v>
                </c:pt>
                <c:pt idx="2179">
                  <c:v>0.95</c:v>
                </c:pt>
                <c:pt idx="2180">
                  <c:v>0.95</c:v>
                </c:pt>
                <c:pt idx="2181">
                  <c:v>0.95</c:v>
                </c:pt>
                <c:pt idx="2182">
                  <c:v>0.95</c:v>
                </c:pt>
                <c:pt idx="2183">
                  <c:v>0.95</c:v>
                </c:pt>
                <c:pt idx="2184">
                  <c:v>0.95</c:v>
                </c:pt>
                <c:pt idx="2185">
                  <c:v>0.95</c:v>
                </c:pt>
                <c:pt idx="2186">
                  <c:v>0.95</c:v>
                </c:pt>
                <c:pt idx="2187">
                  <c:v>0.95</c:v>
                </c:pt>
                <c:pt idx="2188">
                  <c:v>0.95</c:v>
                </c:pt>
                <c:pt idx="2189">
                  <c:v>0.95</c:v>
                </c:pt>
                <c:pt idx="2190">
                  <c:v>0.95</c:v>
                </c:pt>
                <c:pt idx="2191">
                  <c:v>0.95</c:v>
                </c:pt>
                <c:pt idx="2192">
                  <c:v>0.95</c:v>
                </c:pt>
                <c:pt idx="2193">
                  <c:v>0.95</c:v>
                </c:pt>
                <c:pt idx="2194">
                  <c:v>0.95</c:v>
                </c:pt>
                <c:pt idx="2195">
                  <c:v>0.95</c:v>
                </c:pt>
                <c:pt idx="2196">
                  <c:v>0.95</c:v>
                </c:pt>
                <c:pt idx="2197">
                  <c:v>0.95</c:v>
                </c:pt>
                <c:pt idx="2198">
                  <c:v>0.95</c:v>
                </c:pt>
                <c:pt idx="2199">
                  <c:v>0.95</c:v>
                </c:pt>
                <c:pt idx="2200">
                  <c:v>0.95</c:v>
                </c:pt>
                <c:pt idx="2201">
                  <c:v>0.95</c:v>
                </c:pt>
                <c:pt idx="2202">
                  <c:v>0.95</c:v>
                </c:pt>
                <c:pt idx="2203">
                  <c:v>0.95</c:v>
                </c:pt>
                <c:pt idx="2204">
                  <c:v>0.95</c:v>
                </c:pt>
                <c:pt idx="2205">
                  <c:v>0.95</c:v>
                </c:pt>
                <c:pt idx="2206">
                  <c:v>0.95</c:v>
                </c:pt>
                <c:pt idx="2207">
                  <c:v>0.95</c:v>
                </c:pt>
                <c:pt idx="2208">
                  <c:v>0.95</c:v>
                </c:pt>
                <c:pt idx="2209">
                  <c:v>0.95</c:v>
                </c:pt>
                <c:pt idx="2210">
                  <c:v>0.95</c:v>
                </c:pt>
                <c:pt idx="2211">
                  <c:v>0.95</c:v>
                </c:pt>
                <c:pt idx="2212">
                  <c:v>0.95</c:v>
                </c:pt>
                <c:pt idx="2213">
                  <c:v>0.95</c:v>
                </c:pt>
                <c:pt idx="2214">
                  <c:v>0.95</c:v>
                </c:pt>
                <c:pt idx="2215">
                  <c:v>0.95</c:v>
                </c:pt>
                <c:pt idx="2216">
                  <c:v>0.95</c:v>
                </c:pt>
                <c:pt idx="2217">
                  <c:v>0.95</c:v>
                </c:pt>
                <c:pt idx="2218">
                  <c:v>0.95</c:v>
                </c:pt>
                <c:pt idx="2219">
                  <c:v>0.95</c:v>
                </c:pt>
                <c:pt idx="2220">
                  <c:v>0.95</c:v>
                </c:pt>
                <c:pt idx="2221">
                  <c:v>0.95</c:v>
                </c:pt>
                <c:pt idx="2222">
                  <c:v>0.95</c:v>
                </c:pt>
                <c:pt idx="2223">
                  <c:v>0.95</c:v>
                </c:pt>
                <c:pt idx="2224">
                  <c:v>0.95</c:v>
                </c:pt>
                <c:pt idx="2225">
                  <c:v>0.95</c:v>
                </c:pt>
                <c:pt idx="2226">
                  <c:v>0.95</c:v>
                </c:pt>
                <c:pt idx="2227">
                  <c:v>0.95</c:v>
                </c:pt>
                <c:pt idx="2228">
                  <c:v>0.95</c:v>
                </c:pt>
                <c:pt idx="2229">
                  <c:v>0.95</c:v>
                </c:pt>
                <c:pt idx="2230">
                  <c:v>0.95</c:v>
                </c:pt>
                <c:pt idx="2231">
                  <c:v>0.95</c:v>
                </c:pt>
                <c:pt idx="2232">
                  <c:v>0.95</c:v>
                </c:pt>
                <c:pt idx="2233">
                  <c:v>0.95</c:v>
                </c:pt>
                <c:pt idx="2234">
                  <c:v>0.95</c:v>
                </c:pt>
                <c:pt idx="2235">
                  <c:v>0.95</c:v>
                </c:pt>
                <c:pt idx="2236">
                  <c:v>0.95</c:v>
                </c:pt>
                <c:pt idx="2237">
                  <c:v>0.95</c:v>
                </c:pt>
                <c:pt idx="2238">
                  <c:v>0.95</c:v>
                </c:pt>
                <c:pt idx="2239">
                  <c:v>0.95</c:v>
                </c:pt>
                <c:pt idx="2240">
                  <c:v>0.95</c:v>
                </c:pt>
                <c:pt idx="2241">
                  <c:v>0.95</c:v>
                </c:pt>
                <c:pt idx="2242">
                  <c:v>0.95</c:v>
                </c:pt>
                <c:pt idx="2243">
                  <c:v>0.95</c:v>
                </c:pt>
                <c:pt idx="2244">
                  <c:v>0.95</c:v>
                </c:pt>
                <c:pt idx="2245">
                  <c:v>0.95</c:v>
                </c:pt>
                <c:pt idx="2246">
                  <c:v>0.95</c:v>
                </c:pt>
                <c:pt idx="2247">
                  <c:v>0.95</c:v>
                </c:pt>
                <c:pt idx="2248">
                  <c:v>0.95</c:v>
                </c:pt>
                <c:pt idx="2249">
                  <c:v>0.95</c:v>
                </c:pt>
                <c:pt idx="2250">
                  <c:v>0.95</c:v>
                </c:pt>
                <c:pt idx="2251">
                  <c:v>0.95</c:v>
                </c:pt>
                <c:pt idx="2252">
                  <c:v>0.95</c:v>
                </c:pt>
                <c:pt idx="2253">
                  <c:v>0.95</c:v>
                </c:pt>
                <c:pt idx="2254">
                  <c:v>0.95</c:v>
                </c:pt>
                <c:pt idx="2255">
                  <c:v>0.95</c:v>
                </c:pt>
                <c:pt idx="2256">
                  <c:v>0.95</c:v>
                </c:pt>
                <c:pt idx="2257">
                  <c:v>0.95</c:v>
                </c:pt>
                <c:pt idx="2258">
                  <c:v>0.95</c:v>
                </c:pt>
                <c:pt idx="2259">
                  <c:v>0.95</c:v>
                </c:pt>
                <c:pt idx="2260">
                  <c:v>0.95</c:v>
                </c:pt>
                <c:pt idx="2261">
                  <c:v>0.95</c:v>
                </c:pt>
                <c:pt idx="2262">
                  <c:v>0.95</c:v>
                </c:pt>
                <c:pt idx="2263">
                  <c:v>0.95</c:v>
                </c:pt>
                <c:pt idx="2264">
                  <c:v>0.95</c:v>
                </c:pt>
                <c:pt idx="2265">
                  <c:v>0.95</c:v>
                </c:pt>
                <c:pt idx="2266">
                  <c:v>0.95</c:v>
                </c:pt>
                <c:pt idx="2267">
                  <c:v>0.95</c:v>
                </c:pt>
                <c:pt idx="2268">
                  <c:v>0.95</c:v>
                </c:pt>
                <c:pt idx="2269">
                  <c:v>0.95</c:v>
                </c:pt>
                <c:pt idx="2270">
                  <c:v>0.95</c:v>
                </c:pt>
                <c:pt idx="2271">
                  <c:v>0.95</c:v>
                </c:pt>
                <c:pt idx="2272">
                  <c:v>0.95</c:v>
                </c:pt>
                <c:pt idx="2273">
                  <c:v>0.95</c:v>
                </c:pt>
                <c:pt idx="2274">
                  <c:v>0.95</c:v>
                </c:pt>
                <c:pt idx="2275">
                  <c:v>0.95</c:v>
                </c:pt>
                <c:pt idx="2276">
                  <c:v>0.95</c:v>
                </c:pt>
                <c:pt idx="2277">
                  <c:v>0.95</c:v>
                </c:pt>
                <c:pt idx="2278">
                  <c:v>0.95</c:v>
                </c:pt>
                <c:pt idx="2279">
                  <c:v>0.95</c:v>
                </c:pt>
                <c:pt idx="2280">
                  <c:v>0.95</c:v>
                </c:pt>
                <c:pt idx="2281">
                  <c:v>0.95</c:v>
                </c:pt>
                <c:pt idx="2282">
                  <c:v>0.95</c:v>
                </c:pt>
                <c:pt idx="2283">
                  <c:v>0.95</c:v>
                </c:pt>
                <c:pt idx="2284">
                  <c:v>0.95</c:v>
                </c:pt>
                <c:pt idx="2285">
                  <c:v>0.95</c:v>
                </c:pt>
                <c:pt idx="2286">
                  <c:v>0.95</c:v>
                </c:pt>
                <c:pt idx="2287">
                  <c:v>0.95</c:v>
                </c:pt>
                <c:pt idx="2288">
                  <c:v>0.95</c:v>
                </c:pt>
                <c:pt idx="2289">
                  <c:v>0.95</c:v>
                </c:pt>
                <c:pt idx="2290">
                  <c:v>0.95</c:v>
                </c:pt>
                <c:pt idx="2291">
                  <c:v>0.95</c:v>
                </c:pt>
                <c:pt idx="2292">
                  <c:v>0.95</c:v>
                </c:pt>
                <c:pt idx="2293">
                  <c:v>0.95</c:v>
                </c:pt>
                <c:pt idx="2294">
                  <c:v>0.95</c:v>
                </c:pt>
                <c:pt idx="2295">
                  <c:v>0.95</c:v>
                </c:pt>
                <c:pt idx="2296">
                  <c:v>0.95</c:v>
                </c:pt>
                <c:pt idx="2297">
                  <c:v>0.95</c:v>
                </c:pt>
                <c:pt idx="2298">
                  <c:v>0.95</c:v>
                </c:pt>
                <c:pt idx="2299">
                  <c:v>0.95</c:v>
                </c:pt>
                <c:pt idx="2300">
                  <c:v>0.95</c:v>
                </c:pt>
                <c:pt idx="2301">
                  <c:v>0.95</c:v>
                </c:pt>
                <c:pt idx="2302">
                  <c:v>0.95</c:v>
                </c:pt>
                <c:pt idx="2303">
                  <c:v>0.95</c:v>
                </c:pt>
                <c:pt idx="2304">
                  <c:v>0.95</c:v>
                </c:pt>
                <c:pt idx="2305">
                  <c:v>0.95</c:v>
                </c:pt>
                <c:pt idx="2306">
                  <c:v>0.95</c:v>
                </c:pt>
                <c:pt idx="2307">
                  <c:v>0.95</c:v>
                </c:pt>
                <c:pt idx="2308">
                  <c:v>0.95</c:v>
                </c:pt>
                <c:pt idx="2309">
                  <c:v>0.95</c:v>
                </c:pt>
                <c:pt idx="2310">
                  <c:v>0.95</c:v>
                </c:pt>
                <c:pt idx="2311">
                  <c:v>0.95</c:v>
                </c:pt>
                <c:pt idx="2312">
                  <c:v>0.95</c:v>
                </c:pt>
                <c:pt idx="2313">
                  <c:v>0.95</c:v>
                </c:pt>
                <c:pt idx="2314">
                  <c:v>0.95</c:v>
                </c:pt>
                <c:pt idx="2315">
                  <c:v>0.95</c:v>
                </c:pt>
                <c:pt idx="2316">
                  <c:v>0.95</c:v>
                </c:pt>
                <c:pt idx="2317">
                  <c:v>0.95</c:v>
                </c:pt>
                <c:pt idx="2318">
                  <c:v>0.95</c:v>
                </c:pt>
                <c:pt idx="2319">
                  <c:v>0.95</c:v>
                </c:pt>
                <c:pt idx="2320">
                  <c:v>0.95</c:v>
                </c:pt>
                <c:pt idx="2321">
                  <c:v>0.95</c:v>
                </c:pt>
                <c:pt idx="2322">
                  <c:v>0.95</c:v>
                </c:pt>
                <c:pt idx="2323">
                  <c:v>0.95</c:v>
                </c:pt>
                <c:pt idx="2324">
                  <c:v>0.95</c:v>
                </c:pt>
                <c:pt idx="2325">
                  <c:v>0.95</c:v>
                </c:pt>
                <c:pt idx="2326">
                  <c:v>0.95</c:v>
                </c:pt>
                <c:pt idx="2327">
                  <c:v>0.95</c:v>
                </c:pt>
                <c:pt idx="2328">
                  <c:v>0.95</c:v>
                </c:pt>
                <c:pt idx="2329">
                  <c:v>0.95</c:v>
                </c:pt>
                <c:pt idx="2330">
                  <c:v>0.95</c:v>
                </c:pt>
                <c:pt idx="2331">
                  <c:v>0.95</c:v>
                </c:pt>
                <c:pt idx="2332">
                  <c:v>0.95</c:v>
                </c:pt>
                <c:pt idx="2333">
                  <c:v>0.95</c:v>
                </c:pt>
                <c:pt idx="2334">
                  <c:v>0.95</c:v>
                </c:pt>
                <c:pt idx="2335">
                  <c:v>0.95</c:v>
                </c:pt>
                <c:pt idx="2336">
                  <c:v>0.95</c:v>
                </c:pt>
                <c:pt idx="2337">
                  <c:v>0.95</c:v>
                </c:pt>
                <c:pt idx="2338">
                  <c:v>0.95</c:v>
                </c:pt>
                <c:pt idx="2339">
                  <c:v>0.95</c:v>
                </c:pt>
                <c:pt idx="2340">
                  <c:v>0.95</c:v>
                </c:pt>
                <c:pt idx="2341">
                  <c:v>0.95</c:v>
                </c:pt>
                <c:pt idx="2342">
                  <c:v>0.95</c:v>
                </c:pt>
                <c:pt idx="2343">
                  <c:v>0.95</c:v>
                </c:pt>
                <c:pt idx="2344">
                  <c:v>0.95</c:v>
                </c:pt>
                <c:pt idx="2345">
                  <c:v>0.95</c:v>
                </c:pt>
                <c:pt idx="2346">
                  <c:v>0.95</c:v>
                </c:pt>
                <c:pt idx="2347">
                  <c:v>0.95</c:v>
                </c:pt>
                <c:pt idx="2348">
                  <c:v>0.95</c:v>
                </c:pt>
                <c:pt idx="2349">
                  <c:v>0.95</c:v>
                </c:pt>
                <c:pt idx="2350">
                  <c:v>0.95</c:v>
                </c:pt>
                <c:pt idx="2351">
                  <c:v>0.95</c:v>
                </c:pt>
                <c:pt idx="2352">
                  <c:v>0.95</c:v>
                </c:pt>
                <c:pt idx="2353">
                  <c:v>0.95</c:v>
                </c:pt>
                <c:pt idx="2354">
                  <c:v>0.95</c:v>
                </c:pt>
                <c:pt idx="2355">
                  <c:v>0.95</c:v>
                </c:pt>
                <c:pt idx="2356">
                  <c:v>0.95</c:v>
                </c:pt>
                <c:pt idx="2357">
                  <c:v>0.95</c:v>
                </c:pt>
                <c:pt idx="2358">
                  <c:v>0.95</c:v>
                </c:pt>
                <c:pt idx="2359">
                  <c:v>0.95</c:v>
                </c:pt>
                <c:pt idx="2360">
                  <c:v>0.95</c:v>
                </c:pt>
                <c:pt idx="2361">
                  <c:v>0.95</c:v>
                </c:pt>
                <c:pt idx="2362">
                  <c:v>0.95</c:v>
                </c:pt>
                <c:pt idx="2363">
                  <c:v>0.95</c:v>
                </c:pt>
                <c:pt idx="2364">
                  <c:v>0.95</c:v>
                </c:pt>
                <c:pt idx="2365">
                  <c:v>0.95</c:v>
                </c:pt>
                <c:pt idx="2366">
                  <c:v>0.95</c:v>
                </c:pt>
                <c:pt idx="2367">
                  <c:v>0.95</c:v>
                </c:pt>
                <c:pt idx="2368">
                  <c:v>0.95</c:v>
                </c:pt>
                <c:pt idx="2369">
                  <c:v>0.95</c:v>
                </c:pt>
                <c:pt idx="2370">
                  <c:v>0.95</c:v>
                </c:pt>
                <c:pt idx="2371">
                  <c:v>0.95</c:v>
                </c:pt>
                <c:pt idx="2372">
                  <c:v>0.95</c:v>
                </c:pt>
                <c:pt idx="2373">
                  <c:v>0.95</c:v>
                </c:pt>
                <c:pt idx="2374">
                  <c:v>0.95</c:v>
                </c:pt>
                <c:pt idx="2375">
                  <c:v>0.95</c:v>
                </c:pt>
                <c:pt idx="2376">
                  <c:v>0.95</c:v>
                </c:pt>
                <c:pt idx="2377">
                  <c:v>0.95</c:v>
                </c:pt>
                <c:pt idx="2378">
                  <c:v>0.95</c:v>
                </c:pt>
                <c:pt idx="2379">
                  <c:v>0.95</c:v>
                </c:pt>
                <c:pt idx="2380">
                  <c:v>0.95</c:v>
                </c:pt>
                <c:pt idx="2381">
                  <c:v>0.95</c:v>
                </c:pt>
                <c:pt idx="2382">
                  <c:v>0.95</c:v>
                </c:pt>
                <c:pt idx="2383">
                  <c:v>0.95</c:v>
                </c:pt>
                <c:pt idx="2384">
                  <c:v>0.95</c:v>
                </c:pt>
                <c:pt idx="2385">
                  <c:v>0.95</c:v>
                </c:pt>
                <c:pt idx="2386">
                  <c:v>0.95</c:v>
                </c:pt>
                <c:pt idx="2387">
                  <c:v>0.95</c:v>
                </c:pt>
                <c:pt idx="2388">
                  <c:v>0.95</c:v>
                </c:pt>
                <c:pt idx="2389">
                  <c:v>0.95</c:v>
                </c:pt>
                <c:pt idx="2390">
                  <c:v>0.95</c:v>
                </c:pt>
                <c:pt idx="2391">
                  <c:v>0.95</c:v>
                </c:pt>
                <c:pt idx="2392">
                  <c:v>0.95</c:v>
                </c:pt>
                <c:pt idx="2393">
                  <c:v>0.95</c:v>
                </c:pt>
                <c:pt idx="2394">
                  <c:v>0.95</c:v>
                </c:pt>
                <c:pt idx="2395">
                  <c:v>0.95</c:v>
                </c:pt>
                <c:pt idx="2396">
                  <c:v>0.95</c:v>
                </c:pt>
                <c:pt idx="2397">
                  <c:v>0.95</c:v>
                </c:pt>
                <c:pt idx="2398">
                  <c:v>0.95</c:v>
                </c:pt>
                <c:pt idx="2399">
                  <c:v>0.95</c:v>
                </c:pt>
                <c:pt idx="2400">
                  <c:v>0.95</c:v>
                </c:pt>
                <c:pt idx="2401">
                  <c:v>0.95</c:v>
                </c:pt>
                <c:pt idx="2402">
                  <c:v>0.95</c:v>
                </c:pt>
                <c:pt idx="2403">
                  <c:v>0.95</c:v>
                </c:pt>
                <c:pt idx="2404">
                  <c:v>0.95</c:v>
                </c:pt>
                <c:pt idx="2405">
                  <c:v>0.95</c:v>
                </c:pt>
                <c:pt idx="2406">
                  <c:v>0.95</c:v>
                </c:pt>
                <c:pt idx="2407">
                  <c:v>0.95</c:v>
                </c:pt>
                <c:pt idx="2408">
                  <c:v>0.95</c:v>
                </c:pt>
                <c:pt idx="2409">
                  <c:v>0.95</c:v>
                </c:pt>
                <c:pt idx="2410">
                  <c:v>0.95</c:v>
                </c:pt>
                <c:pt idx="2411">
                  <c:v>0.95</c:v>
                </c:pt>
                <c:pt idx="2412">
                  <c:v>0.95</c:v>
                </c:pt>
                <c:pt idx="2413">
                  <c:v>0.95</c:v>
                </c:pt>
                <c:pt idx="2414">
                  <c:v>0.95</c:v>
                </c:pt>
                <c:pt idx="2415">
                  <c:v>0.95</c:v>
                </c:pt>
                <c:pt idx="2416">
                  <c:v>0.95</c:v>
                </c:pt>
                <c:pt idx="2417">
                  <c:v>0.95</c:v>
                </c:pt>
                <c:pt idx="2418">
                  <c:v>0.95</c:v>
                </c:pt>
                <c:pt idx="2419">
                  <c:v>0.95</c:v>
                </c:pt>
                <c:pt idx="2420">
                  <c:v>0.95</c:v>
                </c:pt>
                <c:pt idx="2421">
                  <c:v>0.95</c:v>
                </c:pt>
                <c:pt idx="2422">
                  <c:v>0.95</c:v>
                </c:pt>
                <c:pt idx="2423">
                  <c:v>0.95</c:v>
                </c:pt>
                <c:pt idx="2424">
                  <c:v>0.95</c:v>
                </c:pt>
                <c:pt idx="2425">
                  <c:v>0.95</c:v>
                </c:pt>
                <c:pt idx="2426">
                  <c:v>0.95</c:v>
                </c:pt>
                <c:pt idx="2427">
                  <c:v>0.95</c:v>
                </c:pt>
                <c:pt idx="2428">
                  <c:v>0.95</c:v>
                </c:pt>
                <c:pt idx="2429">
                  <c:v>0.95</c:v>
                </c:pt>
                <c:pt idx="2430">
                  <c:v>0.95</c:v>
                </c:pt>
                <c:pt idx="2431">
                  <c:v>0.95</c:v>
                </c:pt>
                <c:pt idx="2432">
                  <c:v>0.95</c:v>
                </c:pt>
                <c:pt idx="2433">
                  <c:v>0.95</c:v>
                </c:pt>
                <c:pt idx="2434">
                  <c:v>0.95</c:v>
                </c:pt>
                <c:pt idx="2435">
                  <c:v>0.95</c:v>
                </c:pt>
                <c:pt idx="2436">
                  <c:v>0.95</c:v>
                </c:pt>
                <c:pt idx="2437">
                  <c:v>0.95</c:v>
                </c:pt>
                <c:pt idx="2438">
                  <c:v>0.95</c:v>
                </c:pt>
                <c:pt idx="2439">
                  <c:v>0.95</c:v>
                </c:pt>
                <c:pt idx="2440">
                  <c:v>0.95</c:v>
                </c:pt>
                <c:pt idx="2441">
                  <c:v>0.95</c:v>
                </c:pt>
                <c:pt idx="2442">
                  <c:v>0.95</c:v>
                </c:pt>
                <c:pt idx="2443">
                  <c:v>0.95</c:v>
                </c:pt>
                <c:pt idx="2444">
                  <c:v>0.95</c:v>
                </c:pt>
                <c:pt idx="2445">
                  <c:v>0.95</c:v>
                </c:pt>
                <c:pt idx="2446">
                  <c:v>0.95</c:v>
                </c:pt>
                <c:pt idx="2447">
                  <c:v>0.95</c:v>
                </c:pt>
                <c:pt idx="2448">
                  <c:v>0.95</c:v>
                </c:pt>
                <c:pt idx="2449">
                  <c:v>0.95</c:v>
                </c:pt>
                <c:pt idx="2450">
                  <c:v>0.95</c:v>
                </c:pt>
                <c:pt idx="2451">
                  <c:v>0.95</c:v>
                </c:pt>
                <c:pt idx="2452">
                  <c:v>0.95</c:v>
                </c:pt>
                <c:pt idx="2453">
                  <c:v>0.95</c:v>
                </c:pt>
                <c:pt idx="2454">
                  <c:v>0.95</c:v>
                </c:pt>
                <c:pt idx="2455">
                  <c:v>0.95</c:v>
                </c:pt>
                <c:pt idx="2456">
                  <c:v>0.95</c:v>
                </c:pt>
                <c:pt idx="2457">
                  <c:v>0.95</c:v>
                </c:pt>
                <c:pt idx="2458">
                  <c:v>0.95</c:v>
                </c:pt>
                <c:pt idx="2459">
                  <c:v>0.95</c:v>
                </c:pt>
                <c:pt idx="2460">
                  <c:v>0.95</c:v>
                </c:pt>
                <c:pt idx="2461">
                  <c:v>0.95</c:v>
                </c:pt>
                <c:pt idx="2462">
                  <c:v>0.95</c:v>
                </c:pt>
                <c:pt idx="2463">
                  <c:v>0.95</c:v>
                </c:pt>
                <c:pt idx="2464">
                  <c:v>0.95</c:v>
                </c:pt>
                <c:pt idx="2465">
                  <c:v>0.95</c:v>
                </c:pt>
                <c:pt idx="2466">
                  <c:v>0.95</c:v>
                </c:pt>
                <c:pt idx="2467">
                  <c:v>0.95</c:v>
                </c:pt>
                <c:pt idx="2468">
                  <c:v>0.95</c:v>
                </c:pt>
                <c:pt idx="2469">
                  <c:v>0.95</c:v>
                </c:pt>
                <c:pt idx="2470">
                  <c:v>0.95</c:v>
                </c:pt>
                <c:pt idx="2471">
                  <c:v>0.95</c:v>
                </c:pt>
                <c:pt idx="2472">
                  <c:v>0.95</c:v>
                </c:pt>
                <c:pt idx="2473">
                  <c:v>0.95</c:v>
                </c:pt>
                <c:pt idx="2474">
                  <c:v>0.95</c:v>
                </c:pt>
                <c:pt idx="2475">
                  <c:v>0.95</c:v>
                </c:pt>
                <c:pt idx="2476">
                  <c:v>0.95</c:v>
                </c:pt>
                <c:pt idx="2477">
                  <c:v>0.95</c:v>
                </c:pt>
                <c:pt idx="2478">
                  <c:v>0.95</c:v>
                </c:pt>
                <c:pt idx="2479">
                  <c:v>0.95</c:v>
                </c:pt>
                <c:pt idx="2480">
                  <c:v>0.95</c:v>
                </c:pt>
                <c:pt idx="2481">
                  <c:v>0.95</c:v>
                </c:pt>
                <c:pt idx="2482">
                  <c:v>0.95</c:v>
                </c:pt>
                <c:pt idx="2483">
                  <c:v>0.95</c:v>
                </c:pt>
                <c:pt idx="2484">
                  <c:v>0.95</c:v>
                </c:pt>
                <c:pt idx="2485">
                  <c:v>0.95</c:v>
                </c:pt>
                <c:pt idx="2486">
                  <c:v>0.95</c:v>
                </c:pt>
                <c:pt idx="2487">
                  <c:v>0.95</c:v>
                </c:pt>
                <c:pt idx="2488">
                  <c:v>0.95</c:v>
                </c:pt>
                <c:pt idx="2489">
                  <c:v>0.95</c:v>
                </c:pt>
                <c:pt idx="2490">
                  <c:v>0.95</c:v>
                </c:pt>
                <c:pt idx="2491">
                  <c:v>0.95</c:v>
                </c:pt>
                <c:pt idx="2492">
                  <c:v>0.95</c:v>
                </c:pt>
                <c:pt idx="2493">
                  <c:v>0.95</c:v>
                </c:pt>
                <c:pt idx="2494">
                  <c:v>0.95</c:v>
                </c:pt>
                <c:pt idx="2495">
                  <c:v>0.95</c:v>
                </c:pt>
                <c:pt idx="2496">
                  <c:v>0.95</c:v>
                </c:pt>
                <c:pt idx="2497">
                  <c:v>0.95</c:v>
                </c:pt>
                <c:pt idx="2498">
                  <c:v>0.95</c:v>
                </c:pt>
                <c:pt idx="2499">
                  <c:v>0.95</c:v>
                </c:pt>
                <c:pt idx="2500">
                  <c:v>0.95</c:v>
                </c:pt>
                <c:pt idx="2501">
                  <c:v>0.95</c:v>
                </c:pt>
                <c:pt idx="2502">
                  <c:v>0.95</c:v>
                </c:pt>
                <c:pt idx="2503">
                  <c:v>0.95</c:v>
                </c:pt>
                <c:pt idx="2504">
                  <c:v>0.95</c:v>
                </c:pt>
                <c:pt idx="2505">
                  <c:v>0.95</c:v>
                </c:pt>
                <c:pt idx="2506">
                  <c:v>0.95</c:v>
                </c:pt>
                <c:pt idx="2507">
                  <c:v>0.95</c:v>
                </c:pt>
                <c:pt idx="2508">
                  <c:v>0.95</c:v>
                </c:pt>
                <c:pt idx="2509">
                  <c:v>0.95</c:v>
                </c:pt>
                <c:pt idx="2510">
                  <c:v>0.95</c:v>
                </c:pt>
                <c:pt idx="2511">
                  <c:v>0.95</c:v>
                </c:pt>
                <c:pt idx="2512">
                  <c:v>0.95</c:v>
                </c:pt>
                <c:pt idx="2513">
                  <c:v>0.95</c:v>
                </c:pt>
                <c:pt idx="2514">
                  <c:v>0.95</c:v>
                </c:pt>
                <c:pt idx="2515">
                  <c:v>0.95</c:v>
                </c:pt>
                <c:pt idx="2516">
                  <c:v>0.95</c:v>
                </c:pt>
                <c:pt idx="2517">
                  <c:v>0.95</c:v>
                </c:pt>
                <c:pt idx="2518">
                  <c:v>0.95</c:v>
                </c:pt>
                <c:pt idx="2519">
                  <c:v>0.95</c:v>
                </c:pt>
                <c:pt idx="2520">
                  <c:v>0.95</c:v>
                </c:pt>
                <c:pt idx="2521">
                  <c:v>0.95</c:v>
                </c:pt>
                <c:pt idx="2522">
                  <c:v>0.95</c:v>
                </c:pt>
                <c:pt idx="2523">
                  <c:v>0.95</c:v>
                </c:pt>
                <c:pt idx="2524">
                  <c:v>0.95</c:v>
                </c:pt>
                <c:pt idx="2525">
                  <c:v>0.95</c:v>
                </c:pt>
                <c:pt idx="2526">
                  <c:v>0.95</c:v>
                </c:pt>
                <c:pt idx="2527">
                  <c:v>0.95</c:v>
                </c:pt>
                <c:pt idx="2528">
                  <c:v>0.95</c:v>
                </c:pt>
                <c:pt idx="2529">
                  <c:v>0.95</c:v>
                </c:pt>
                <c:pt idx="2530">
                  <c:v>0.95</c:v>
                </c:pt>
                <c:pt idx="2531">
                  <c:v>0.95</c:v>
                </c:pt>
                <c:pt idx="2532">
                  <c:v>0.95</c:v>
                </c:pt>
                <c:pt idx="2533">
                  <c:v>0.95</c:v>
                </c:pt>
                <c:pt idx="2534">
                  <c:v>0.95</c:v>
                </c:pt>
                <c:pt idx="2535">
                  <c:v>0.95</c:v>
                </c:pt>
                <c:pt idx="2536">
                  <c:v>0.95</c:v>
                </c:pt>
                <c:pt idx="2537">
                  <c:v>0.95</c:v>
                </c:pt>
                <c:pt idx="2538">
                  <c:v>0.95</c:v>
                </c:pt>
                <c:pt idx="2539">
                  <c:v>0.95</c:v>
                </c:pt>
                <c:pt idx="2540">
                  <c:v>0.95</c:v>
                </c:pt>
                <c:pt idx="2541">
                  <c:v>0.95</c:v>
                </c:pt>
                <c:pt idx="2542">
                  <c:v>0.95</c:v>
                </c:pt>
                <c:pt idx="2543">
                  <c:v>0.95</c:v>
                </c:pt>
                <c:pt idx="2544">
                  <c:v>0.95</c:v>
                </c:pt>
                <c:pt idx="2545">
                  <c:v>0.95</c:v>
                </c:pt>
                <c:pt idx="2546">
                  <c:v>0.95</c:v>
                </c:pt>
                <c:pt idx="2547">
                  <c:v>0.95</c:v>
                </c:pt>
                <c:pt idx="2548">
                  <c:v>0.95</c:v>
                </c:pt>
                <c:pt idx="2549">
                  <c:v>0.95</c:v>
                </c:pt>
                <c:pt idx="2550">
                  <c:v>0.95</c:v>
                </c:pt>
                <c:pt idx="2551">
                  <c:v>0.95</c:v>
                </c:pt>
                <c:pt idx="2552">
                  <c:v>0.95</c:v>
                </c:pt>
                <c:pt idx="2553">
                  <c:v>0.95</c:v>
                </c:pt>
                <c:pt idx="2554">
                  <c:v>0.95</c:v>
                </c:pt>
                <c:pt idx="2555">
                  <c:v>0.95</c:v>
                </c:pt>
                <c:pt idx="2556">
                  <c:v>0.95</c:v>
                </c:pt>
                <c:pt idx="2557">
                  <c:v>0.95</c:v>
                </c:pt>
                <c:pt idx="2558">
                  <c:v>0.95</c:v>
                </c:pt>
                <c:pt idx="2559">
                  <c:v>0.95</c:v>
                </c:pt>
                <c:pt idx="2560">
                  <c:v>0.95</c:v>
                </c:pt>
                <c:pt idx="2561">
                  <c:v>0.95</c:v>
                </c:pt>
                <c:pt idx="2562">
                  <c:v>0.95</c:v>
                </c:pt>
                <c:pt idx="2563">
                  <c:v>0.95</c:v>
                </c:pt>
                <c:pt idx="2564">
                  <c:v>0.95</c:v>
                </c:pt>
                <c:pt idx="2565">
                  <c:v>0.95</c:v>
                </c:pt>
                <c:pt idx="2566">
                  <c:v>0.95</c:v>
                </c:pt>
                <c:pt idx="2567">
                  <c:v>0.95</c:v>
                </c:pt>
                <c:pt idx="2568">
                  <c:v>0.95</c:v>
                </c:pt>
                <c:pt idx="2569">
                  <c:v>0.95</c:v>
                </c:pt>
                <c:pt idx="2570">
                  <c:v>0.95</c:v>
                </c:pt>
                <c:pt idx="2571">
                  <c:v>0.95</c:v>
                </c:pt>
                <c:pt idx="2572">
                  <c:v>0.95</c:v>
                </c:pt>
                <c:pt idx="2573">
                  <c:v>0.95</c:v>
                </c:pt>
                <c:pt idx="2574">
                  <c:v>0.95</c:v>
                </c:pt>
                <c:pt idx="2575">
                  <c:v>0.95</c:v>
                </c:pt>
                <c:pt idx="2576">
                  <c:v>0.95</c:v>
                </c:pt>
                <c:pt idx="2577">
                  <c:v>0.95</c:v>
                </c:pt>
                <c:pt idx="2578">
                  <c:v>0.95</c:v>
                </c:pt>
                <c:pt idx="2579">
                  <c:v>0.95</c:v>
                </c:pt>
                <c:pt idx="2580">
                  <c:v>0.95</c:v>
                </c:pt>
                <c:pt idx="2581">
                  <c:v>0.95</c:v>
                </c:pt>
                <c:pt idx="2582">
                  <c:v>0.95</c:v>
                </c:pt>
                <c:pt idx="2583">
                  <c:v>0.95</c:v>
                </c:pt>
                <c:pt idx="2584">
                  <c:v>0.95</c:v>
                </c:pt>
                <c:pt idx="2585">
                  <c:v>0.95</c:v>
                </c:pt>
                <c:pt idx="2586">
                  <c:v>0.95</c:v>
                </c:pt>
                <c:pt idx="2587">
                  <c:v>0.95</c:v>
                </c:pt>
                <c:pt idx="2588">
                  <c:v>0.95</c:v>
                </c:pt>
                <c:pt idx="2589">
                  <c:v>0.95</c:v>
                </c:pt>
                <c:pt idx="2590">
                  <c:v>0.95</c:v>
                </c:pt>
                <c:pt idx="2591">
                  <c:v>0.95</c:v>
                </c:pt>
                <c:pt idx="2592">
                  <c:v>0.95</c:v>
                </c:pt>
                <c:pt idx="2593">
                  <c:v>0.95</c:v>
                </c:pt>
                <c:pt idx="2594">
                  <c:v>0.95</c:v>
                </c:pt>
                <c:pt idx="2595">
                  <c:v>0.95</c:v>
                </c:pt>
                <c:pt idx="2596">
                  <c:v>0.95</c:v>
                </c:pt>
                <c:pt idx="2597">
                  <c:v>0.95</c:v>
                </c:pt>
                <c:pt idx="2598">
                  <c:v>0.95</c:v>
                </c:pt>
                <c:pt idx="2599">
                  <c:v>0.95</c:v>
                </c:pt>
                <c:pt idx="2600">
                  <c:v>0.95</c:v>
                </c:pt>
                <c:pt idx="2601">
                  <c:v>0.95</c:v>
                </c:pt>
                <c:pt idx="2602">
                  <c:v>0.95</c:v>
                </c:pt>
                <c:pt idx="2603">
                  <c:v>0.95</c:v>
                </c:pt>
                <c:pt idx="2604">
                  <c:v>0.95</c:v>
                </c:pt>
                <c:pt idx="2605">
                  <c:v>0.95</c:v>
                </c:pt>
                <c:pt idx="2606">
                  <c:v>0.95</c:v>
                </c:pt>
                <c:pt idx="2607">
                  <c:v>0.95</c:v>
                </c:pt>
                <c:pt idx="2608">
                  <c:v>0.95</c:v>
                </c:pt>
                <c:pt idx="2609">
                  <c:v>0.95</c:v>
                </c:pt>
                <c:pt idx="2610">
                  <c:v>0.95</c:v>
                </c:pt>
                <c:pt idx="2611">
                  <c:v>0.95</c:v>
                </c:pt>
                <c:pt idx="2612">
                  <c:v>0.95</c:v>
                </c:pt>
                <c:pt idx="2613">
                  <c:v>0.95</c:v>
                </c:pt>
                <c:pt idx="2614">
                  <c:v>0.95</c:v>
                </c:pt>
                <c:pt idx="2615">
                  <c:v>0.95</c:v>
                </c:pt>
                <c:pt idx="2616">
                  <c:v>0.95</c:v>
                </c:pt>
                <c:pt idx="2617">
                  <c:v>0.95</c:v>
                </c:pt>
                <c:pt idx="2618">
                  <c:v>0.95</c:v>
                </c:pt>
                <c:pt idx="2619">
                  <c:v>0.95</c:v>
                </c:pt>
                <c:pt idx="2620">
                  <c:v>0.95</c:v>
                </c:pt>
                <c:pt idx="2621">
                  <c:v>0.95</c:v>
                </c:pt>
                <c:pt idx="2622">
                  <c:v>0.95</c:v>
                </c:pt>
                <c:pt idx="2623">
                  <c:v>0.95</c:v>
                </c:pt>
                <c:pt idx="2624">
                  <c:v>0.95</c:v>
                </c:pt>
                <c:pt idx="2625">
                  <c:v>0.95</c:v>
                </c:pt>
                <c:pt idx="2626">
                  <c:v>0.95</c:v>
                </c:pt>
                <c:pt idx="2627">
                  <c:v>0.95</c:v>
                </c:pt>
                <c:pt idx="2628">
                  <c:v>0.95</c:v>
                </c:pt>
                <c:pt idx="2629">
                  <c:v>0.95</c:v>
                </c:pt>
                <c:pt idx="2630">
                  <c:v>0.95</c:v>
                </c:pt>
                <c:pt idx="2631">
                  <c:v>0.95</c:v>
                </c:pt>
                <c:pt idx="2632">
                  <c:v>0.95</c:v>
                </c:pt>
                <c:pt idx="2633">
                  <c:v>0.95</c:v>
                </c:pt>
                <c:pt idx="2634">
                  <c:v>0.95</c:v>
                </c:pt>
                <c:pt idx="2635">
                  <c:v>0.95</c:v>
                </c:pt>
                <c:pt idx="2636">
                  <c:v>0.95</c:v>
                </c:pt>
                <c:pt idx="2637">
                  <c:v>0.95</c:v>
                </c:pt>
                <c:pt idx="2638">
                  <c:v>0.95</c:v>
                </c:pt>
                <c:pt idx="2639">
                  <c:v>0.95</c:v>
                </c:pt>
                <c:pt idx="2640">
                  <c:v>0.95</c:v>
                </c:pt>
                <c:pt idx="2641">
                  <c:v>0.95</c:v>
                </c:pt>
                <c:pt idx="2642">
                  <c:v>0.95</c:v>
                </c:pt>
                <c:pt idx="2643">
                  <c:v>0.95</c:v>
                </c:pt>
                <c:pt idx="2644">
                  <c:v>0.95</c:v>
                </c:pt>
                <c:pt idx="2645">
                  <c:v>0.95</c:v>
                </c:pt>
                <c:pt idx="2646">
                  <c:v>0.95</c:v>
                </c:pt>
                <c:pt idx="2647">
                  <c:v>0.95</c:v>
                </c:pt>
                <c:pt idx="2648">
                  <c:v>0.95</c:v>
                </c:pt>
                <c:pt idx="2649">
                  <c:v>0.95</c:v>
                </c:pt>
                <c:pt idx="2650">
                  <c:v>0.95</c:v>
                </c:pt>
                <c:pt idx="2651">
                  <c:v>0.95</c:v>
                </c:pt>
                <c:pt idx="2652">
                  <c:v>0.95</c:v>
                </c:pt>
                <c:pt idx="2653">
                  <c:v>0.95</c:v>
                </c:pt>
                <c:pt idx="2654">
                  <c:v>0.95</c:v>
                </c:pt>
                <c:pt idx="2655">
                  <c:v>0.95</c:v>
                </c:pt>
                <c:pt idx="2656">
                  <c:v>0.95</c:v>
                </c:pt>
                <c:pt idx="2657">
                  <c:v>0.95</c:v>
                </c:pt>
                <c:pt idx="2658">
                  <c:v>0.95</c:v>
                </c:pt>
                <c:pt idx="2659">
                  <c:v>0.95</c:v>
                </c:pt>
                <c:pt idx="2660">
                  <c:v>0.95</c:v>
                </c:pt>
                <c:pt idx="2661">
                  <c:v>0.95</c:v>
                </c:pt>
                <c:pt idx="2662">
                  <c:v>0.95</c:v>
                </c:pt>
                <c:pt idx="2663">
                  <c:v>0.95</c:v>
                </c:pt>
                <c:pt idx="2664">
                  <c:v>0.95</c:v>
                </c:pt>
                <c:pt idx="2665">
                  <c:v>0.95</c:v>
                </c:pt>
                <c:pt idx="2666">
                  <c:v>0.95</c:v>
                </c:pt>
                <c:pt idx="2667">
                  <c:v>0.95</c:v>
                </c:pt>
                <c:pt idx="2668">
                  <c:v>0.95</c:v>
                </c:pt>
                <c:pt idx="2669">
                  <c:v>0.95</c:v>
                </c:pt>
                <c:pt idx="2670">
                  <c:v>0.95</c:v>
                </c:pt>
                <c:pt idx="2671">
                  <c:v>0.95</c:v>
                </c:pt>
                <c:pt idx="2672">
                  <c:v>0.95</c:v>
                </c:pt>
                <c:pt idx="2673">
                  <c:v>0.95</c:v>
                </c:pt>
                <c:pt idx="2674">
                  <c:v>0.95</c:v>
                </c:pt>
                <c:pt idx="2675">
                  <c:v>0.95</c:v>
                </c:pt>
                <c:pt idx="2676">
                  <c:v>0.95</c:v>
                </c:pt>
                <c:pt idx="2677">
                  <c:v>0.95</c:v>
                </c:pt>
                <c:pt idx="2678">
                  <c:v>0.95</c:v>
                </c:pt>
                <c:pt idx="2679">
                  <c:v>0.95</c:v>
                </c:pt>
                <c:pt idx="2680">
                  <c:v>0.95</c:v>
                </c:pt>
                <c:pt idx="2681">
                  <c:v>0.95</c:v>
                </c:pt>
                <c:pt idx="2682">
                  <c:v>0.95</c:v>
                </c:pt>
                <c:pt idx="2683">
                  <c:v>0.95</c:v>
                </c:pt>
                <c:pt idx="2684">
                  <c:v>0.95</c:v>
                </c:pt>
                <c:pt idx="2685">
                  <c:v>0.95</c:v>
                </c:pt>
                <c:pt idx="2686">
                  <c:v>0.95</c:v>
                </c:pt>
                <c:pt idx="2687">
                  <c:v>0.95</c:v>
                </c:pt>
                <c:pt idx="2688">
                  <c:v>0.95</c:v>
                </c:pt>
                <c:pt idx="2689">
                  <c:v>0.95</c:v>
                </c:pt>
                <c:pt idx="2690">
                  <c:v>0.95</c:v>
                </c:pt>
                <c:pt idx="2691">
                  <c:v>0.95</c:v>
                </c:pt>
                <c:pt idx="2692">
                  <c:v>0.95</c:v>
                </c:pt>
                <c:pt idx="2693">
                  <c:v>0.95</c:v>
                </c:pt>
                <c:pt idx="2694">
                  <c:v>0.95</c:v>
                </c:pt>
                <c:pt idx="2695">
                  <c:v>0.95</c:v>
                </c:pt>
                <c:pt idx="2696">
                  <c:v>0.95</c:v>
                </c:pt>
                <c:pt idx="2697">
                  <c:v>0.95</c:v>
                </c:pt>
                <c:pt idx="2698">
                  <c:v>0.95</c:v>
                </c:pt>
                <c:pt idx="2699">
                  <c:v>0.95</c:v>
                </c:pt>
                <c:pt idx="2700">
                  <c:v>0.95</c:v>
                </c:pt>
                <c:pt idx="2701">
                  <c:v>0.95</c:v>
                </c:pt>
                <c:pt idx="2702">
                  <c:v>0.95</c:v>
                </c:pt>
                <c:pt idx="2703">
                  <c:v>0.95</c:v>
                </c:pt>
                <c:pt idx="2704">
                  <c:v>0.95</c:v>
                </c:pt>
                <c:pt idx="2705">
                  <c:v>0.95</c:v>
                </c:pt>
                <c:pt idx="2706">
                  <c:v>0.95</c:v>
                </c:pt>
                <c:pt idx="2707">
                  <c:v>0.95</c:v>
                </c:pt>
                <c:pt idx="2708">
                  <c:v>0.95</c:v>
                </c:pt>
                <c:pt idx="2709">
                  <c:v>0.95</c:v>
                </c:pt>
                <c:pt idx="2710">
                  <c:v>0.95</c:v>
                </c:pt>
                <c:pt idx="2711">
                  <c:v>0.95</c:v>
                </c:pt>
                <c:pt idx="2712">
                  <c:v>0.95</c:v>
                </c:pt>
                <c:pt idx="2713">
                  <c:v>0.95</c:v>
                </c:pt>
                <c:pt idx="2714">
                  <c:v>0.95</c:v>
                </c:pt>
                <c:pt idx="2715">
                  <c:v>0.95</c:v>
                </c:pt>
                <c:pt idx="2716">
                  <c:v>0.95</c:v>
                </c:pt>
                <c:pt idx="2717">
                  <c:v>0.95</c:v>
                </c:pt>
                <c:pt idx="2718">
                  <c:v>0.95</c:v>
                </c:pt>
                <c:pt idx="2719">
                  <c:v>0.95</c:v>
                </c:pt>
                <c:pt idx="2720">
                  <c:v>0.95</c:v>
                </c:pt>
                <c:pt idx="2721">
                  <c:v>0.95</c:v>
                </c:pt>
                <c:pt idx="2722">
                  <c:v>0.95</c:v>
                </c:pt>
                <c:pt idx="2723">
                  <c:v>0.95</c:v>
                </c:pt>
                <c:pt idx="2724">
                  <c:v>0.95</c:v>
                </c:pt>
                <c:pt idx="2725">
                  <c:v>0.95</c:v>
                </c:pt>
                <c:pt idx="2726">
                  <c:v>0.95</c:v>
                </c:pt>
                <c:pt idx="2727">
                  <c:v>0.95</c:v>
                </c:pt>
                <c:pt idx="2728">
                  <c:v>0.95</c:v>
                </c:pt>
                <c:pt idx="2729">
                  <c:v>0.95</c:v>
                </c:pt>
                <c:pt idx="2730">
                  <c:v>0.95</c:v>
                </c:pt>
                <c:pt idx="2731">
                  <c:v>0.95</c:v>
                </c:pt>
                <c:pt idx="2732">
                  <c:v>0.95</c:v>
                </c:pt>
                <c:pt idx="2733">
                  <c:v>0.95</c:v>
                </c:pt>
                <c:pt idx="2734">
                  <c:v>0.95</c:v>
                </c:pt>
                <c:pt idx="2735">
                  <c:v>0.95</c:v>
                </c:pt>
                <c:pt idx="2736">
                  <c:v>0.95</c:v>
                </c:pt>
                <c:pt idx="2737">
                  <c:v>0.95</c:v>
                </c:pt>
                <c:pt idx="2738">
                  <c:v>0.95</c:v>
                </c:pt>
                <c:pt idx="2739">
                  <c:v>0.95</c:v>
                </c:pt>
                <c:pt idx="2740">
                  <c:v>0.95</c:v>
                </c:pt>
                <c:pt idx="2741">
                  <c:v>0.95</c:v>
                </c:pt>
                <c:pt idx="2742">
                  <c:v>0.95</c:v>
                </c:pt>
                <c:pt idx="2743">
                  <c:v>0.95</c:v>
                </c:pt>
                <c:pt idx="2744">
                  <c:v>0.95</c:v>
                </c:pt>
                <c:pt idx="2745">
                  <c:v>0.95</c:v>
                </c:pt>
                <c:pt idx="2746">
                  <c:v>0.95</c:v>
                </c:pt>
                <c:pt idx="2747">
                  <c:v>0.95</c:v>
                </c:pt>
                <c:pt idx="2748">
                  <c:v>0.95</c:v>
                </c:pt>
                <c:pt idx="2749">
                  <c:v>0.95</c:v>
                </c:pt>
                <c:pt idx="2750">
                  <c:v>0.95</c:v>
                </c:pt>
                <c:pt idx="2751">
                  <c:v>0.95</c:v>
                </c:pt>
                <c:pt idx="2752">
                  <c:v>0.95</c:v>
                </c:pt>
                <c:pt idx="2753">
                  <c:v>0.95</c:v>
                </c:pt>
                <c:pt idx="2754">
                  <c:v>0.95</c:v>
                </c:pt>
                <c:pt idx="2755">
                  <c:v>0.95</c:v>
                </c:pt>
                <c:pt idx="2756">
                  <c:v>0.95</c:v>
                </c:pt>
                <c:pt idx="2757">
                  <c:v>0.95</c:v>
                </c:pt>
                <c:pt idx="2758">
                  <c:v>0.95</c:v>
                </c:pt>
                <c:pt idx="2759">
                  <c:v>0.95</c:v>
                </c:pt>
                <c:pt idx="2760">
                  <c:v>0.95</c:v>
                </c:pt>
                <c:pt idx="2761">
                  <c:v>0.95</c:v>
                </c:pt>
                <c:pt idx="2762">
                  <c:v>0.95</c:v>
                </c:pt>
                <c:pt idx="2763">
                  <c:v>0.95</c:v>
                </c:pt>
                <c:pt idx="2764">
                  <c:v>0.95</c:v>
                </c:pt>
                <c:pt idx="2765">
                  <c:v>0.95</c:v>
                </c:pt>
                <c:pt idx="2766">
                  <c:v>0.95</c:v>
                </c:pt>
                <c:pt idx="2767">
                  <c:v>0.95</c:v>
                </c:pt>
                <c:pt idx="2768">
                  <c:v>0.95</c:v>
                </c:pt>
                <c:pt idx="2769">
                  <c:v>0.95</c:v>
                </c:pt>
                <c:pt idx="2770">
                  <c:v>0.95</c:v>
                </c:pt>
                <c:pt idx="2771">
                  <c:v>0.95</c:v>
                </c:pt>
                <c:pt idx="2772">
                  <c:v>0.95</c:v>
                </c:pt>
                <c:pt idx="2773">
                  <c:v>0.95</c:v>
                </c:pt>
                <c:pt idx="2774">
                  <c:v>0.95</c:v>
                </c:pt>
                <c:pt idx="2775">
                  <c:v>0.95</c:v>
                </c:pt>
                <c:pt idx="2776">
                  <c:v>0.95</c:v>
                </c:pt>
                <c:pt idx="2777">
                  <c:v>0.95</c:v>
                </c:pt>
                <c:pt idx="2778">
                  <c:v>0.95</c:v>
                </c:pt>
                <c:pt idx="2779">
                  <c:v>0.95</c:v>
                </c:pt>
                <c:pt idx="2780">
                  <c:v>0.95</c:v>
                </c:pt>
                <c:pt idx="2781">
                  <c:v>0.95</c:v>
                </c:pt>
                <c:pt idx="2782">
                  <c:v>0.95</c:v>
                </c:pt>
                <c:pt idx="2783">
                  <c:v>0.95</c:v>
                </c:pt>
                <c:pt idx="2784">
                  <c:v>0.95</c:v>
                </c:pt>
                <c:pt idx="2785">
                  <c:v>0.95</c:v>
                </c:pt>
                <c:pt idx="2786">
                  <c:v>0.95</c:v>
                </c:pt>
                <c:pt idx="2787">
                  <c:v>0.95</c:v>
                </c:pt>
                <c:pt idx="2788">
                  <c:v>0.95</c:v>
                </c:pt>
                <c:pt idx="2789">
                  <c:v>0.95</c:v>
                </c:pt>
                <c:pt idx="2790">
                  <c:v>0.95</c:v>
                </c:pt>
                <c:pt idx="2791">
                  <c:v>0.95</c:v>
                </c:pt>
                <c:pt idx="2792">
                  <c:v>0.95</c:v>
                </c:pt>
                <c:pt idx="2793">
                  <c:v>0.95</c:v>
                </c:pt>
                <c:pt idx="2794">
                  <c:v>0.95</c:v>
                </c:pt>
                <c:pt idx="2795">
                  <c:v>0.95</c:v>
                </c:pt>
                <c:pt idx="2796">
                  <c:v>0.95</c:v>
                </c:pt>
                <c:pt idx="2797">
                  <c:v>0.95</c:v>
                </c:pt>
                <c:pt idx="2798">
                  <c:v>0.95</c:v>
                </c:pt>
                <c:pt idx="2799">
                  <c:v>0.95</c:v>
                </c:pt>
                <c:pt idx="2800">
                  <c:v>0.95</c:v>
                </c:pt>
                <c:pt idx="2801">
                  <c:v>0.95</c:v>
                </c:pt>
                <c:pt idx="2802">
                  <c:v>0.95</c:v>
                </c:pt>
                <c:pt idx="2803">
                  <c:v>0.95</c:v>
                </c:pt>
                <c:pt idx="2804">
                  <c:v>0.95</c:v>
                </c:pt>
                <c:pt idx="2805">
                  <c:v>0.95</c:v>
                </c:pt>
                <c:pt idx="2806">
                  <c:v>0.95</c:v>
                </c:pt>
                <c:pt idx="2807">
                  <c:v>0.95</c:v>
                </c:pt>
                <c:pt idx="2808">
                  <c:v>0.95</c:v>
                </c:pt>
                <c:pt idx="2809">
                  <c:v>0.95</c:v>
                </c:pt>
                <c:pt idx="2810">
                  <c:v>0.95</c:v>
                </c:pt>
                <c:pt idx="2811">
                  <c:v>0.95</c:v>
                </c:pt>
                <c:pt idx="2812">
                  <c:v>0.95</c:v>
                </c:pt>
                <c:pt idx="2813">
                  <c:v>0.95</c:v>
                </c:pt>
                <c:pt idx="2814">
                  <c:v>0.95</c:v>
                </c:pt>
                <c:pt idx="2815">
                  <c:v>0.95</c:v>
                </c:pt>
                <c:pt idx="2816">
                  <c:v>0.95</c:v>
                </c:pt>
                <c:pt idx="2817">
                  <c:v>0.95</c:v>
                </c:pt>
                <c:pt idx="2818">
                  <c:v>0.95</c:v>
                </c:pt>
                <c:pt idx="2819">
                  <c:v>0.95</c:v>
                </c:pt>
                <c:pt idx="2820">
                  <c:v>0.95</c:v>
                </c:pt>
                <c:pt idx="2821">
                  <c:v>0.95</c:v>
                </c:pt>
                <c:pt idx="2822">
                  <c:v>0.95</c:v>
                </c:pt>
                <c:pt idx="2823">
                  <c:v>0.95</c:v>
                </c:pt>
                <c:pt idx="2824">
                  <c:v>0.95</c:v>
                </c:pt>
                <c:pt idx="2825">
                  <c:v>0.95</c:v>
                </c:pt>
                <c:pt idx="2826">
                  <c:v>0.95</c:v>
                </c:pt>
                <c:pt idx="2827">
                  <c:v>0.95</c:v>
                </c:pt>
                <c:pt idx="2828">
                  <c:v>0.95</c:v>
                </c:pt>
                <c:pt idx="2829">
                  <c:v>0.95</c:v>
                </c:pt>
                <c:pt idx="2830">
                  <c:v>0.95</c:v>
                </c:pt>
                <c:pt idx="2831">
                  <c:v>0.95</c:v>
                </c:pt>
                <c:pt idx="2832">
                  <c:v>0.95</c:v>
                </c:pt>
                <c:pt idx="2833">
                  <c:v>0.95</c:v>
                </c:pt>
                <c:pt idx="2834">
                  <c:v>0.95</c:v>
                </c:pt>
                <c:pt idx="2835">
                  <c:v>0.95</c:v>
                </c:pt>
                <c:pt idx="2836">
                  <c:v>0.95</c:v>
                </c:pt>
                <c:pt idx="2837">
                  <c:v>0.95</c:v>
                </c:pt>
                <c:pt idx="2838">
                  <c:v>0.95</c:v>
                </c:pt>
                <c:pt idx="2839">
                  <c:v>0.95</c:v>
                </c:pt>
                <c:pt idx="2840">
                  <c:v>0.95</c:v>
                </c:pt>
                <c:pt idx="2841">
                  <c:v>0.95</c:v>
                </c:pt>
                <c:pt idx="2842">
                  <c:v>0.95</c:v>
                </c:pt>
                <c:pt idx="2843">
                  <c:v>0.95</c:v>
                </c:pt>
                <c:pt idx="2844">
                  <c:v>0.95</c:v>
                </c:pt>
                <c:pt idx="2845">
                  <c:v>0.95</c:v>
                </c:pt>
                <c:pt idx="2846">
                  <c:v>0.95</c:v>
                </c:pt>
                <c:pt idx="2847">
                  <c:v>0.95</c:v>
                </c:pt>
                <c:pt idx="2848">
                  <c:v>0.95</c:v>
                </c:pt>
                <c:pt idx="2849">
                  <c:v>0.95</c:v>
                </c:pt>
                <c:pt idx="2850">
                  <c:v>0.95</c:v>
                </c:pt>
                <c:pt idx="2851">
                  <c:v>0.95</c:v>
                </c:pt>
                <c:pt idx="2852">
                  <c:v>0.95</c:v>
                </c:pt>
                <c:pt idx="2853">
                  <c:v>0.95</c:v>
                </c:pt>
                <c:pt idx="2854">
                  <c:v>0.95</c:v>
                </c:pt>
                <c:pt idx="2855">
                  <c:v>0.95</c:v>
                </c:pt>
                <c:pt idx="2856">
                  <c:v>0.95</c:v>
                </c:pt>
                <c:pt idx="2857">
                  <c:v>0.95</c:v>
                </c:pt>
                <c:pt idx="2858">
                  <c:v>0.95</c:v>
                </c:pt>
                <c:pt idx="2859">
                  <c:v>0.95</c:v>
                </c:pt>
                <c:pt idx="2860">
                  <c:v>0.95</c:v>
                </c:pt>
                <c:pt idx="2861">
                  <c:v>0.95</c:v>
                </c:pt>
                <c:pt idx="2862">
                  <c:v>0.95</c:v>
                </c:pt>
                <c:pt idx="2863">
                  <c:v>0.95</c:v>
                </c:pt>
                <c:pt idx="2864">
                  <c:v>0.95</c:v>
                </c:pt>
                <c:pt idx="2865">
                  <c:v>0.95</c:v>
                </c:pt>
                <c:pt idx="2866">
                  <c:v>0.95</c:v>
                </c:pt>
                <c:pt idx="2867">
                  <c:v>0.95</c:v>
                </c:pt>
                <c:pt idx="2868">
                  <c:v>0.95</c:v>
                </c:pt>
                <c:pt idx="2869">
                  <c:v>0.95</c:v>
                </c:pt>
                <c:pt idx="2870">
                  <c:v>0.95</c:v>
                </c:pt>
                <c:pt idx="2871">
                  <c:v>0.95</c:v>
                </c:pt>
                <c:pt idx="2872">
                  <c:v>0.95</c:v>
                </c:pt>
                <c:pt idx="2873">
                  <c:v>0.95</c:v>
                </c:pt>
                <c:pt idx="2874">
                  <c:v>0.95</c:v>
                </c:pt>
                <c:pt idx="2875">
                  <c:v>0.95</c:v>
                </c:pt>
                <c:pt idx="2876">
                  <c:v>0.95</c:v>
                </c:pt>
                <c:pt idx="2877">
                  <c:v>0.95</c:v>
                </c:pt>
                <c:pt idx="2878">
                  <c:v>0.95</c:v>
                </c:pt>
                <c:pt idx="2879">
                  <c:v>0.95</c:v>
                </c:pt>
                <c:pt idx="2880">
                  <c:v>0.95</c:v>
                </c:pt>
                <c:pt idx="2881">
                  <c:v>0.95</c:v>
                </c:pt>
                <c:pt idx="2882">
                  <c:v>0.95</c:v>
                </c:pt>
                <c:pt idx="2883">
                  <c:v>0.95</c:v>
                </c:pt>
                <c:pt idx="2884">
                  <c:v>0.95</c:v>
                </c:pt>
                <c:pt idx="2885">
                  <c:v>0.95</c:v>
                </c:pt>
                <c:pt idx="2886">
                  <c:v>0.95</c:v>
                </c:pt>
                <c:pt idx="2887">
                  <c:v>0.95</c:v>
                </c:pt>
                <c:pt idx="2888">
                  <c:v>0.95</c:v>
                </c:pt>
                <c:pt idx="2889">
                  <c:v>0.95</c:v>
                </c:pt>
                <c:pt idx="2890">
                  <c:v>0.95</c:v>
                </c:pt>
                <c:pt idx="2891">
                  <c:v>0.95</c:v>
                </c:pt>
                <c:pt idx="2892">
                  <c:v>0.95</c:v>
                </c:pt>
                <c:pt idx="2893">
                  <c:v>0.95</c:v>
                </c:pt>
                <c:pt idx="2894">
                  <c:v>0.95</c:v>
                </c:pt>
                <c:pt idx="2895">
                  <c:v>0.95</c:v>
                </c:pt>
                <c:pt idx="2896">
                  <c:v>0.95</c:v>
                </c:pt>
                <c:pt idx="2897">
                  <c:v>0.95</c:v>
                </c:pt>
                <c:pt idx="2898">
                  <c:v>0.95</c:v>
                </c:pt>
                <c:pt idx="2899">
                  <c:v>0.95</c:v>
                </c:pt>
                <c:pt idx="2900">
                  <c:v>0.95</c:v>
                </c:pt>
                <c:pt idx="2901">
                  <c:v>0.95</c:v>
                </c:pt>
                <c:pt idx="2902">
                  <c:v>0.95</c:v>
                </c:pt>
                <c:pt idx="2903">
                  <c:v>0.95</c:v>
                </c:pt>
                <c:pt idx="2904">
                  <c:v>0.95</c:v>
                </c:pt>
                <c:pt idx="2905">
                  <c:v>0.95</c:v>
                </c:pt>
                <c:pt idx="2906">
                  <c:v>0.95</c:v>
                </c:pt>
                <c:pt idx="2907">
                  <c:v>0.95</c:v>
                </c:pt>
                <c:pt idx="2908">
                  <c:v>0.95</c:v>
                </c:pt>
                <c:pt idx="2909">
                  <c:v>0.95</c:v>
                </c:pt>
                <c:pt idx="2910">
                  <c:v>0.95</c:v>
                </c:pt>
                <c:pt idx="2911">
                  <c:v>0.95</c:v>
                </c:pt>
                <c:pt idx="2912">
                  <c:v>0.95</c:v>
                </c:pt>
                <c:pt idx="2913">
                  <c:v>0.95</c:v>
                </c:pt>
                <c:pt idx="2914">
                  <c:v>0.95</c:v>
                </c:pt>
                <c:pt idx="2915">
                  <c:v>0.95</c:v>
                </c:pt>
                <c:pt idx="2916">
                  <c:v>0.95</c:v>
                </c:pt>
                <c:pt idx="2917">
                  <c:v>0.95</c:v>
                </c:pt>
                <c:pt idx="2918">
                  <c:v>0.95</c:v>
                </c:pt>
                <c:pt idx="2919">
                  <c:v>0.95</c:v>
                </c:pt>
                <c:pt idx="2920">
                  <c:v>0.95</c:v>
                </c:pt>
                <c:pt idx="2921">
                  <c:v>0.95</c:v>
                </c:pt>
                <c:pt idx="2922">
                  <c:v>0.95</c:v>
                </c:pt>
                <c:pt idx="2923">
                  <c:v>0.95</c:v>
                </c:pt>
                <c:pt idx="2924">
                  <c:v>0.95</c:v>
                </c:pt>
                <c:pt idx="2925">
                  <c:v>0.95</c:v>
                </c:pt>
                <c:pt idx="2926">
                  <c:v>0.95</c:v>
                </c:pt>
                <c:pt idx="2927">
                  <c:v>0.95</c:v>
                </c:pt>
                <c:pt idx="2928">
                  <c:v>0.95</c:v>
                </c:pt>
                <c:pt idx="2929">
                  <c:v>0.95</c:v>
                </c:pt>
                <c:pt idx="2930">
                  <c:v>0.95</c:v>
                </c:pt>
                <c:pt idx="2931">
                  <c:v>0.95</c:v>
                </c:pt>
                <c:pt idx="2932">
                  <c:v>0.95</c:v>
                </c:pt>
                <c:pt idx="2933">
                  <c:v>0.95</c:v>
                </c:pt>
                <c:pt idx="2934">
                  <c:v>0.95</c:v>
                </c:pt>
                <c:pt idx="2935">
                  <c:v>0.95</c:v>
                </c:pt>
                <c:pt idx="2936">
                  <c:v>0.95</c:v>
                </c:pt>
                <c:pt idx="2937">
                  <c:v>0.95</c:v>
                </c:pt>
                <c:pt idx="2938">
                  <c:v>0.95</c:v>
                </c:pt>
                <c:pt idx="2939">
                  <c:v>0.95</c:v>
                </c:pt>
                <c:pt idx="2940">
                  <c:v>0.95</c:v>
                </c:pt>
                <c:pt idx="2941">
                  <c:v>0.95</c:v>
                </c:pt>
                <c:pt idx="2942">
                  <c:v>0.95</c:v>
                </c:pt>
                <c:pt idx="2943">
                  <c:v>0.95</c:v>
                </c:pt>
                <c:pt idx="2944">
                  <c:v>0.95</c:v>
                </c:pt>
                <c:pt idx="2945">
                  <c:v>0.95</c:v>
                </c:pt>
                <c:pt idx="2946">
                  <c:v>0.95</c:v>
                </c:pt>
                <c:pt idx="2947">
                  <c:v>0.95</c:v>
                </c:pt>
                <c:pt idx="2948">
                  <c:v>0.95</c:v>
                </c:pt>
                <c:pt idx="2949">
                  <c:v>0.95</c:v>
                </c:pt>
                <c:pt idx="2950">
                  <c:v>0.95</c:v>
                </c:pt>
                <c:pt idx="2951">
                  <c:v>0.95</c:v>
                </c:pt>
                <c:pt idx="2952">
                  <c:v>0.95</c:v>
                </c:pt>
                <c:pt idx="2953">
                  <c:v>0.95</c:v>
                </c:pt>
                <c:pt idx="2954">
                  <c:v>0.95</c:v>
                </c:pt>
                <c:pt idx="2955">
                  <c:v>0.95</c:v>
                </c:pt>
                <c:pt idx="2956">
                  <c:v>0.95</c:v>
                </c:pt>
                <c:pt idx="2957">
                  <c:v>0.95</c:v>
                </c:pt>
                <c:pt idx="2958">
                  <c:v>0.95</c:v>
                </c:pt>
                <c:pt idx="2959">
                  <c:v>0.95</c:v>
                </c:pt>
                <c:pt idx="2960">
                  <c:v>0.95</c:v>
                </c:pt>
                <c:pt idx="2961">
                  <c:v>0.95</c:v>
                </c:pt>
                <c:pt idx="2962">
                  <c:v>0.95</c:v>
                </c:pt>
                <c:pt idx="2963">
                  <c:v>0.95</c:v>
                </c:pt>
                <c:pt idx="2964">
                  <c:v>0.95</c:v>
                </c:pt>
                <c:pt idx="2965">
                  <c:v>0.95</c:v>
                </c:pt>
                <c:pt idx="2966">
                  <c:v>0.95</c:v>
                </c:pt>
                <c:pt idx="2967">
                  <c:v>0.95</c:v>
                </c:pt>
                <c:pt idx="2968">
                  <c:v>0.95</c:v>
                </c:pt>
                <c:pt idx="2969">
                  <c:v>0.95</c:v>
                </c:pt>
                <c:pt idx="2970">
                  <c:v>0.95</c:v>
                </c:pt>
                <c:pt idx="2971">
                  <c:v>0.95</c:v>
                </c:pt>
                <c:pt idx="2972">
                  <c:v>0.95</c:v>
                </c:pt>
                <c:pt idx="2973">
                  <c:v>0.95</c:v>
                </c:pt>
                <c:pt idx="2974">
                  <c:v>0.95</c:v>
                </c:pt>
                <c:pt idx="2975">
                  <c:v>0.95</c:v>
                </c:pt>
                <c:pt idx="2976">
                  <c:v>0.95</c:v>
                </c:pt>
                <c:pt idx="2977">
                  <c:v>0.95</c:v>
                </c:pt>
                <c:pt idx="2978">
                  <c:v>0.95</c:v>
                </c:pt>
                <c:pt idx="2979">
                  <c:v>0.95</c:v>
                </c:pt>
                <c:pt idx="2980">
                  <c:v>0.95</c:v>
                </c:pt>
                <c:pt idx="2981">
                  <c:v>0.95</c:v>
                </c:pt>
                <c:pt idx="2982">
                  <c:v>0.95</c:v>
                </c:pt>
                <c:pt idx="2983">
                  <c:v>0.95</c:v>
                </c:pt>
                <c:pt idx="2984">
                  <c:v>0.95</c:v>
                </c:pt>
                <c:pt idx="2985">
                  <c:v>0.95</c:v>
                </c:pt>
                <c:pt idx="2986">
                  <c:v>0.95</c:v>
                </c:pt>
                <c:pt idx="2987">
                  <c:v>0.95</c:v>
                </c:pt>
                <c:pt idx="2988">
                  <c:v>0.95</c:v>
                </c:pt>
                <c:pt idx="2989">
                  <c:v>0.95</c:v>
                </c:pt>
                <c:pt idx="2990">
                  <c:v>0.95</c:v>
                </c:pt>
                <c:pt idx="2991">
                  <c:v>0.95</c:v>
                </c:pt>
                <c:pt idx="2992">
                  <c:v>0.95</c:v>
                </c:pt>
                <c:pt idx="2993">
                  <c:v>0.95</c:v>
                </c:pt>
                <c:pt idx="2994">
                  <c:v>0.95</c:v>
                </c:pt>
                <c:pt idx="2995">
                  <c:v>0.95</c:v>
                </c:pt>
                <c:pt idx="2996">
                  <c:v>0.95</c:v>
                </c:pt>
                <c:pt idx="2997">
                  <c:v>0.95</c:v>
                </c:pt>
                <c:pt idx="2998">
                  <c:v>0.95</c:v>
                </c:pt>
                <c:pt idx="2999">
                  <c:v>0.95</c:v>
                </c:pt>
                <c:pt idx="3000">
                  <c:v>0.95</c:v>
                </c:pt>
                <c:pt idx="3001">
                  <c:v>0.95</c:v>
                </c:pt>
                <c:pt idx="3002">
                  <c:v>0.95</c:v>
                </c:pt>
                <c:pt idx="3003">
                  <c:v>0.95</c:v>
                </c:pt>
                <c:pt idx="3004">
                  <c:v>0.95</c:v>
                </c:pt>
                <c:pt idx="3005">
                  <c:v>0.95</c:v>
                </c:pt>
                <c:pt idx="3006">
                  <c:v>0.95</c:v>
                </c:pt>
                <c:pt idx="3007">
                  <c:v>0.95</c:v>
                </c:pt>
                <c:pt idx="3008">
                  <c:v>0.95</c:v>
                </c:pt>
                <c:pt idx="3009">
                  <c:v>0.95</c:v>
                </c:pt>
                <c:pt idx="3010">
                  <c:v>0.95</c:v>
                </c:pt>
                <c:pt idx="3011">
                  <c:v>0.95</c:v>
                </c:pt>
                <c:pt idx="3012">
                  <c:v>0.95</c:v>
                </c:pt>
                <c:pt idx="3013">
                  <c:v>0.95</c:v>
                </c:pt>
                <c:pt idx="3014">
                  <c:v>0.95</c:v>
                </c:pt>
                <c:pt idx="3015">
                  <c:v>0.95</c:v>
                </c:pt>
                <c:pt idx="3016">
                  <c:v>0.95</c:v>
                </c:pt>
                <c:pt idx="3017">
                  <c:v>0.95</c:v>
                </c:pt>
                <c:pt idx="3018">
                  <c:v>0.95</c:v>
                </c:pt>
                <c:pt idx="3019">
                  <c:v>0.95</c:v>
                </c:pt>
                <c:pt idx="3020">
                  <c:v>0.95</c:v>
                </c:pt>
                <c:pt idx="3021">
                  <c:v>0.95</c:v>
                </c:pt>
                <c:pt idx="3022">
                  <c:v>0.95</c:v>
                </c:pt>
                <c:pt idx="3023">
                  <c:v>0.95</c:v>
                </c:pt>
                <c:pt idx="3024">
                  <c:v>0.95</c:v>
                </c:pt>
                <c:pt idx="3025">
                  <c:v>0.95</c:v>
                </c:pt>
                <c:pt idx="3026">
                  <c:v>0.95</c:v>
                </c:pt>
                <c:pt idx="3027">
                  <c:v>0.95</c:v>
                </c:pt>
                <c:pt idx="3028">
                  <c:v>0.95</c:v>
                </c:pt>
                <c:pt idx="3029">
                  <c:v>0.95</c:v>
                </c:pt>
                <c:pt idx="3030">
                  <c:v>0.95</c:v>
                </c:pt>
                <c:pt idx="3031">
                  <c:v>0.95</c:v>
                </c:pt>
                <c:pt idx="3032">
                  <c:v>0.95</c:v>
                </c:pt>
                <c:pt idx="3033">
                  <c:v>0.95</c:v>
                </c:pt>
                <c:pt idx="3034">
                  <c:v>0.95</c:v>
                </c:pt>
                <c:pt idx="3035">
                  <c:v>0.95</c:v>
                </c:pt>
                <c:pt idx="3036">
                  <c:v>0.95</c:v>
                </c:pt>
                <c:pt idx="3037">
                  <c:v>0.95</c:v>
                </c:pt>
                <c:pt idx="3038">
                  <c:v>0.95</c:v>
                </c:pt>
                <c:pt idx="3039">
                  <c:v>0.95</c:v>
                </c:pt>
                <c:pt idx="3040">
                  <c:v>0.95</c:v>
                </c:pt>
                <c:pt idx="3041">
                  <c:v>0.95</c:v>
                </c:pt>
                <c:pt idx="3042">
                  <c:v>0.95</c:v>
                </c:pt>
                <c:pt idx="3043">
                  <c:v>0.95</c:v>
                </c:pt>
                <c:pt idx="3044">
                  <c:v>0.95</c:v>
                </c:pt>
                <c:pt idx="3045">
                  <c:v>0.95</c:v>
                </c:pt>
                <c:pt idx="3046">
                  <c:v>0.95</c:v>
                </c:pt>
                <c:pt idx="3047">
                  <c:v>0.95</c:v>
                </c:pt>
                <c:pt idx="3048">
                  <c:v>0.95</c:v>
                </c:pt>
                <c:pt idx="3049">
                  <c:v>0.95</c:v>
                </c:pt>
                <c:pt idx="3050">
                  <c:v>0.95</c:v>
                </c:pt>
                <c:pt idx="3051">
                  <c:v>0.95</c:v>
                </c:pt>
                <c:pt idx="3052">
                  <c:v>0.95</c:v>
                </c:pt>
                <c:pt idx="3053">
                  <c:v>0.95</c:v>
                </c:pt>
                <c:pt idx="3054">
                  <c:v>0.95</c:v>
                </c:pt>
                <c:pt idx="3055">
                  <c:v>0.95</c:v>
                </c:pt>
                <c:pt idx="3056">
                  <c:v>0.95</c:v>
                </c:pt>
                <c:pt idx="3057">
                  <c:v>0.95</c:v>
                </c:pt>
                <c:pt idx="3058">
                  <c:v>0.95</c:v>
                </c:pt>
                <c:pt idx="3059">
                  <c:v>0.95</c:v>
                </c:pt>
                <c:pt idx="3060">
                  <c:v>0.95</c:v>
                </c:pt>
                <c:pt idx="3061">
                  <c:v>0.95</c:v>
                </c:pt>
                <c:pt idx="3062">
                  <c:v>0.95</c:v>
                </c:pt>
                <c:pt idx="3063">
                  <c:v>0.95</c:v>
                </c:pt>
                <c:pt idx="3064">
                  <c:v>0.95</c:v>
                </c:pt>
                <c:pt idx="3065">
                  <c:v>0.95</c:v>
                </c:pt>
                <c:pt idx="3066">
                  <c:v>0.95</c:v>
                </c:pt>
                <c:pt idx="3067">
                  <c:v>0.95</c:v>
                </c:pt>
                <c:pt idx="3068">
                  <c:v>0.95</c:v>
                </c:pt>
                <c:pt idx="3069">
                  <c:v>0.95</c:v>
                </c:pt>
                <c:pt idx="3070">
                  <c:v>0.95</c:v>
                </c:pt>
                <c:pt idx="3071">
                  <c:v>0.95</c:v>
                </c:pt>
                <c:pt idx="3072">
                  <c:v>0.95</c:v>
                </c:pt>
                <c:pt idx="3073">
                  <c:v>0.95</c:v>
                </c:pt>
                <c:pt idx="3074">
                  <c:v>0.95</c:v>
                </c:pt>
                <c:pt idx="3075">
                  <c:v>0.95</c:v>
                </c:pt>
                <c:pt idx="3076">
                  <c:v>0.95</c:v>
                </c:pt>
                <c:pt idx="3077">
                  <c:v>0.95</c:v>
                </c:pt>
                <c:pt idx="3078">
                  <c:v>0.95</c:v>
                </c:pt>
                <c:pt idx="3079">
                  <c:v>0.95</c:v>
                </c:pt>
                <c:pt idx="3080">
                  <c:v>0.95</c:v>
                </c:pt>
                <c:pt idx="3081">
                  <c:v>0.95</c:v>
                </c:pt>
                <c:pt idx="3082">
                  <c:v>0.95</c:v>
                </c:pt>
                <c:pt idx="3083">
                  <c:v>0.95</c:v>
                </c:pt>
                <c:pt idx="3084">
                  <c:v>0.95</c:v>
                </c:pt>
                <c:pt idx="3085">
                  <c:v>0.95</c:v>
                </c:pt>
                <c:pt idx="3086">
                  <c:v>0.95</c:v>
                </c:pt>
                <c:pt idx="3087">
                  <c:v>0.95</c:v>
                </c:pt>
                <c:pt idx="3088">
                  <c:v>0.95</c:v>
                </c:pt>
                <c:pt idx="3089">
                  <c:v>0.95</c:v>
                </c:pt>
                <c:pt idx="3090">
                  <c:v>0.95</c:v>
                </c:pt>
                <c:pt idx="3091">
                  <c:v>0.95</c:v>
                </c:pt>
                <c:pt idx="3092">
                  <c:v>0.95</c:v>
                </c:pt>
                <c:pt idx="3093">
                  <c:v>0.95</c:v>
                </c:pt>
                <c:pt idx="3094">
                  <c:v>0.95</c:v>
                </c:pt>
                <c:pt idx="3095">
                  <c:v>0.95</c:v>
                </c:pt>
                <c:pt idx="3096">
                  <c:v>0.95</c:v>
                </c:pt>
                <c:pt idx="3097">
                  <c:v>0.95</c:v>
                </c:pt>
                <c:pt idx="3098">
                  <c:v>0.95</c:v>
                </c:pt>
                <c:pt idx="3099">
                  <c:v>0.95</c:v>
                </c:pt>
                <c:pt idx="3100">
                  <c:v>0.95</c:v>
                </c:pt>
                <c:pt idx="3101">
                  <c:v>0.95</c:v>
                </c:pt>
                <c:pt idx="3102">
                  <c:v>0.95</c:v>
                </c:pt>
                <c:pt idx="3103">
                  <c:v>0.95</c:v>
                </c:pt>
                <c:pt idx="3104">
                  <c:v>0.95</c:v>
                </c:pt>
                <c:pt idx="3105">
                  <c:v>0.95</c:v>
                </c:pt>
                <c:pt idx="3106">
                  <c:v>0.95</c:v>
                </c:pt>
                <c:pt idx="3107">
                  <c:v>0.95</c:v>
                </c:pt>
                <c:pt idx="3108">
                  <c:v>0.95</c:v>
                </c:pt>
                <c:pt idx="3109">
                  <c:v>0.95</c:v>
                </c:pt>
                <c:pt idx="3110">
                  <c:v>0.95</c:v>
                </c:pt>
                <c:pt idx="3111">
                  <c:v>0.95</c:v>
                </c:pt>
                <c:pt idx="3112">
                  <c:v>0.95</c:v>
                </c:pt>
                <c:pt idx="3113">
                  <c:v>0.95</c:v>
                </c:pt>
                <c:pt idx="3114">
                  <c:v>0.95</c:v>
                </c:pt>
                <c:pt idx="3115">
                  <c:v>0.95</c:v>
                </c:pt>
                <c:pt idx="3116">
                  <c:v>0.95</c:v>
                </c:pt>
                <c:pt idx="3117">
                  <c:v>0.95</c:v>
                </c:pt>
                <c:pt idx="3118">
                  <c:v>0.95</c:v>
                </c:pt>
                <c:pt idx="3119">
                  <c:v>0.95</c:v>
                </c:pt>
                <c:pt idx="3120">
                  <c:v>0.95</c:v>
                </c:pt>
                <c:pt idx="3121">
                  <c:v>0.95</c:v>
                </c:pt>
                <c:pt idx="3122">
                  <c:v>0.95</c:v>
                </c:pt>
                <c:pt idx="3123">
                  <c:v>0.95</c:v>
                </c:pt>
                <c:pt idx="3124">
                  <c:v>0.95</c:v>
                </c:pt>
                <c:pt idx="3125">
                  <c:v>0.95</c:v>
                </c:pt>
                <c:pt idx="3126">
                  <c:v>0.95</c:v>
                </c:pt>
                <c:pt idx="3127">
                  <c:v>0.95</c:v>
                </c:pt>
                <c:pt idx="3128">
                  <c:v>0.95</c:v>
                </c:pt>
                <c:pt idx="3129">
                  <c:v>0.95</c:v>
                </c:pt>
                <c:pt idx="3130">
                  <c:v>0.95</c:v>
                </c:pt>
                <c:pt idx="3131">
                  <c:v>0.95</c:v>
                </c:pt>
                <c:pt idx="3132">
                  <c:v>0.95</c:v>
                </c:pt>
                <c:pt idx="3133">
                  <c:v>0.95</c:v>
                </c:pt>
                <c:pt idx="3134">
                  <c:v>0.95</c:v>
                </c:pt>
                <c:pt idx="3135">
                  <c:v>0.95</c:v>
                </c:pt>
                <c:pt idx="3136">
                  <c:v>0.95</c:v>
                </c:pt>
                <c:pt idx="3137">
                  <c:v>0.95</c:v>
                </c:pt>
                <c:pt idx="3138">
                  <c:v>0.95</c:v>
                </c:pt>
                <c:pt idx="3139">
                  <c:v>0.95</c:v>
                </c:pt>
                <c:pt idx="3140">
                  <c:v>0.95</c:v>
                </c:pt>
                <c:pt idx="3141">
                  <c:v>0.95</c:v>
                </c:pt>
                <c:pt idx="3142">
                  <c:v>0.95</c:v>
                </c:pt>
                <c:pt idx="3143">
                  <c:v>0.95</c:v>
                </c:pt>
                <c:pt idx="3144">
                  <c:v>0.95</c:v>
                </c:pt>
                <c:pt idx="3145">
                  <c:v>0.95</c:v>
                </c:pt>
                <c:pt idx="3146">
                  <c:v>0.95</c:v>
                </c:pt>
                <c:pt idx="3147">
                  <c:v>0.95</c:v>
                </c:pt>
                <c:pt idx="3148">
                  <c:v>0.95</c:v>
                </c:pt>
                <c:pt idx="3149">
                  <c:v>0.95</c:v>
                </c:pt>
                <c:pt idx="3150">
                  <c:v>0.95</c:v>
                </c:pt>
                <c:pt idx="3151">
                  <c:v>0.95</c:v>
                </c:pt>
                <c:pt idx="3152">
                  <c:v>0.95</c:v>
                </c:pt>
                <c:pt idx="3153">
                  <c:v>0.95</c:v>
                </c:pt>
                <c:pt idx="3154">
                  <c:v>0.95</c:v>
                </c:pt>
                <c:pt idx="3155">
                  <c:v>0.95</c:v>
                </c:pt>
                <c:pt idx="3156">
                  <c:v>0.95</c:v>
                </c:pt>
                <c:pt idx="3157">
                  <c:v>0.95</c:v>
                </c:pt>
                <c:pt idx="3158">
                  <c:v>0.95</c:v>
                </c:pt>
                <c:pt idx="3159">
                  <c:v>0.95</c:v>
                </c:pt>
                <c:pt idx="3160">
                  <c:v>0.95</c:v>
                </c:pt>
                <c:pt idx="3161">
                  <c:v>0.95</c:v>
                </c:pt>
                <c:pt idx="3162">
                  <c:v>0.95</c:v>
                </c:pt>
                <c:pt idx="3163">
                  <c:v>0.95</c:v>
                </c:pt>
                <c:pt idx="3164">
                  <c:v>0.95</c:v>
                </c:pt>
                <c:pt idx="3165">
                  <c:v>0.95</c:v>
                </c:pt>
                <c:pt idx="3166">
                  <c:v>0.95</c:v>
                </c:pt>
                <c:pt idx="3167">
                  <c:v>0.95</c:v>
                </c:pt>
                <c:pt idx="3168">
                  <c:v>0.95</c:v>
                </c:pt>
                <c:pt idx="3169">
                  <c:v>0.95</c:v>
                </c:pt>
                <c:pt idx="3170">
                  <c:v>0.95</c:v>
                </c:pt>
                <c:pt idx="3171">
                  <c:v>0.95</c:v>
                </c:pt>
                <c:pt idx="3172">
                  <c:v>0.95</c:v>
                </c:pt>
                <c:pt idx="3173">
                  <c:v>0.95</c:v>
                </c:pt>
                <c:pt idx="3174">
                  <c:v>0.95</c:v>
                </c:pt>
                <c:pt idx="3175">
                  <c:v>0.95</c:v>
                </c:pt>
                <c:pt idx="3176">
                  <c:v>0.95</c:v>
                </c:pt>
                <c:pt idx="3177">
                  <c:v>0.95</c:v>
                </c:pt>
                <c:pt idx="3178">
                  <c:v>0.95</c:v>
                </c:pt>
                <c:pt idx="3179">
                  <c:v>0.95</c:v>
                </c:pt>
                <c:pt idx="3180">
                  <c:v>0.95</c:v>
                </c:pt>
                <c:pt idx="3181">
                  <c:v>0.95</c:v>
                </c:pt>
                <c:pt idx="3182">
                  <c:v>0.95</c:v>
                </c:pt>
                <c:pt idx="3183">
                  <c:v>0.95</c:v>
                </c:pt>
                <c:pt idx="3184">
                  <c:v>0.95</c:v>
                </c:pt>
                <c:pt idx="3185">
                  <c:v>0.95</c:v>
                </c:pt>
                <c:pt idx="3186">
                  <c:v>0.95</c:v>
                </c:pt>
                <c:pt idx="3187">
                  <c:v>0.95</c:v>
                </c:pt>
                <c:pt idx="3188">
                  <c:v>0.95</c:v>
                </c:pt>
                <c:pt idx="3189">
                  <c:v>0.95</c:v>
                </c:pt>
                <c:pt idx="3190">
                  <c:v>0.95</c:v>
                </c:pt>
                <c:pt idx="3191">
                  <c:v>0.95</c:v>
                </c:pt>
                <c:pt idx="3192">
                  <c:v>0.95</c:v>
                </c:pt>
                <c:pt idx="3193">
                  <c:v>0.95</c:v>
                </c:pt>
                <c:pt idx="3194">
                  <c:v>0.95</c:v>
                </c:pt>
                <c:pt idx="3195">
                  <c:v>0.95</c:v>
                </c:pt>
                <c:pt idx="3196">
                  <c:v>0.95</c:v>
                </c:pt>
                <c:pt idx="3197">
                  <c:v>0.95</c:v>
                </c:pt>
                <c:pt idx="3198">
                  <c:v>0.95</c:v>
                </c:pt>
                <c:pt idx="3199">
                  <c:v>0.95</c:v>
                </c:pt>
                <c:pt idx="3200">
                  <c:v>0.95</c:v>
                </c:pt>
                <c:pt idx="3201">
                  <c:v>0.95</c:v>
                </c:pt>
                <c:pt idx="3202">
                  <c:v>0.95</c:v>
                </c:pt>
                <c:pt idx="3203">
                  <c:v>0.95</c:v>
                </c:pt>
                <c:pt idx="3204">
                  <c:v>0.95</c:v>
                </c:pt>
                <c:pt idx="3205">
                  <c:v>0.95</c:v>
                </c:pt>
                <c:pt idx="3206">
                  <c:v>0.95</c:v>
                </c:pt>
                <c:pt idx="3207">
                  <c:v>0.95</c:v>
                </c:pt>
                <c:pt idx="3208">
                  <c:v>0.95</c:v>
                </c:pt>
                <c:pt idx="3209">
                  <c:v>0.95</c:v>
                </c:pt>
                <c:pt idx="3210">
                  <c:v>0.95</c:v>
                </c:pt>
                <c:pt idx="3211">
                  <c:v>0.95</c:v>
                </c:pt>
                <c:pt idx="3212">
                  <c:v>0.95</c:v>
                </c:pt>
                <c:pt idx="3213">
                  <c:v>0.95</c:v>
                </c:pt>
                <c:pt idx="3214">
                  <c:v>0.95</c:v>
                </c:pt>
                <c:pt idx="3215">
                  <c:v>0.95</c:v>
                </c:pt>
                <c:pt idx="3216">
                  <c:v>0.95</c:v>
                </c:pt>
                <c:pt idx="3217">
                  <c:v>0.95</c:v>
                </c:pt>
                <c:pt idx="3218">
                  <c:v>0.95</c:v>
                </c:pt>
                <c:pt idx="3219">
                  <c:v>0.95</c:v>
                </c:pt>
                <c:pt idx="3220">
                  <c:v>0.95</c:v>
                </c:pt>
                <c:pt idx="3221">
                  <c:v>0.95</c:v>
                </c:pt>
                <c:pt idx="3222">
                  <c:v>0.95</c:v>
                </c:pt>
                <c:pt idx="3223">
                  <c:v>0.95</c:v>
                </c:pt>
                <c:pt idx="3224">
                  <c:v>0.95</c:v>
                </c:pt>
                <c:pt idx="3225">
                  <c:v>0.95</c:v>
                </c:pt>
                <c:pt idx="3226">
                  <c:v>0.95</c:v>
                </c:pt>
                <c:pt idx="3227">
                  <c:v>0.95</c:v>
                </c:pt>
                <c:pt idx="3228">
                  <c:v>0.95</c:v>
                </c:pt>
                <c:pt idx="3229">
                  <c:v>0.95</c:v>
                </c:pt>
                <c:pt idx="3230">
                  <c:v>0.95</c:v>
                </c:pt>
                <c:pt idx="3231">
                  <c:v>0.95</c:v>
                </c:pt>
                <c:pt idx="3232">
                  <c:v>0.95</c:v>
                </c:pt>
                <c:pt idx="3233">
                  <c:v>0.95</c:v>
                </c:pt>
                <c:pt idx="3234">
                  <c:v>0.95</c:v>
                </c:pt>
                <c:pt idx="3235">
                  <c:v>0.95</c:v>
                </c:pt>
                <c:pt idx="3236">
                  <c:v>0.95</c:v>
                </c:pt>
                <c:pt idx="3237">
                  <c:v>0.95</c:v>
                </c:pt>
                <c:pt idx="3238">
                  <c:v>0.95</c:v>
                </c:pt>
                <c:pt idx="3239">
                  <c:v>0.95</c:v>
                </c:pt>
                <c:pt idx="3240">
                  <c:v>0.95</c:v>
                </c:pt>
                <c:pt idx="3241">
                  <c:v>0.95</c:v>
                </c:pt>
                <c:pt idx="3242">
                  <c:v>0.95</c:v>
                </c:pt>
                <c:pt idx="3243">
                  <c:v>0.95</c:v>
                </c:pt>
                <c:pt idx="3244">
                  <c:v>0.95</c:v>
                </c:pt>
                <c:pt idx="3245">
                  <c:v>0.95</c:v>
                </c:pt>
                <c:pt idx="3246">
                  <c:v>0.95</c:v>
                </c:pt>
                <c:pt idx="3247">
                  <c:v>0.95</c:v>
                </c:pt>
                <c:pt idx="3248">
                  <c:v>0.95</c:v>
                </c:pt>
                <c:pt idx="3249">
                  <c:v>0.95</c:v>
                </c:pt>
                <c:pt idx="3250">
                  <c:v>0.95</c:v>
                </c:pt>
                <c:pt idx="3251">
                  <c:v>0.95</c:v>
                </c:pt>
                <c:pt idx="3252">
                  <c:v>0.95</c:v>
                </c:pt>
                <c:pt idx="3253">
                  <c:v>0.95</c:v>
                </c:pt>
                <c:pt idx="3254">
                  <c:v>0.95</c:v>
                </c:pt>
                <c:pt idx="3255">
                  <c:v>0.95</c:v>
                </c:pt>
                <c:pt idx="3256">
                  <c:v>0.95</c:v>
                </c:pt>
                <c:pt idx="3257">
                  <c:v>0.95</c:v>
                </c:pt>
                <c:pt idx="3258">
                  <c:v>0.95</c:v>
                </c:pt>
                <c:pt idx="3259">
                  <c:v>0.95</c:v>
                </c:pt>
                <c:pt idx="3260">
                  <c:v>0.95</c:v>
                </c:pt>
                <c:pt idx="3261">
                  <c:v>0.95</c:v>
                </c:pt>
                <c:pt idx="3262">
                  <c:v>0.95</c:v>
                </c:pt>
                <c:pt idx="3263">
                  <c:v>0.95</c:v>
                </c:pt>
                <c:pt idx="3264">
                  <c:v>0.95</c:v>
                </c:pt>
                <c:pt idx="3265">
                  <c:v>0.95</c:v>
                </c:pt>
                <c:pt idx="3266">
                  <c:v>0.95</c:v>
                </c:pt>
                <c:pt idx="3267">
                  <c:v>0.95</c:v>
                </c:pt>
                <c:pt idx="3268">
                  <c:v>0.95</c:v>
                </c:pt>
                <c:pt idx="3269">
                  <c:v>0.95</c:v>
                </c:pt>
                <c:pt idx="3270">
                  <c:v>0.95</c:v>
                </c:pt>
                <c:pt idx="3271">
                  <c:v>0.95</c:v>
                </c:pt>
                <c:pt idx="3272">
                  <c:v>0.95</c:v>
                </c:pt>
                <c:pt idx="3273">
                  <c:v>0.95</c:v>
                </c:pt>
                <c:pt idx="3274">
                  <c:v>0.95</c:v>
                </c:pt>
                <c:pt idx="3275">
                  <c:v>0.95</c:v>
                </c:pt>
                <c:pt idx="3276">
                  <c:v>0.95</c:v>
                </c:pt>
                <c:pt idx="3277">
                  <c:v>0.95</c:v>
                </c:pt>
                <c:pt idx="3278">
                  <c:v>0.95</c:v>
                </c:pt>
                <c:pt idx="3279">
                  <c:v>0.95</c:v>
                </c:pt>
                <c:pt idx="3280">
                  <c:v>0.95</c:v>
                </c:pt>
                <c:pt idx="3281">
                  <c:v>0.95</c:v>
                </c:pt>
                <c:pt idx="3282">
                  <c:v>0.95</c:v>
                </c:pt>
                <c:pt idx="3283">
                  <c:v>0.95</c:v>
                </c:pt>
                <c:pt idx="3284">
                  <c:v>0.95</c:v>
                </c:pt>
                <c:pt idx="3285">
                  <c:v>0.95</c:v>
                </c:pt>
                <c:pt idx="3286">
                  <c:v>0.95</c:v>
                </c:pt>
                <c:pt idx="3287">
                  <c:v>0.95</c:v>
                </c:pt>
                <c:pt idx="3288">
                  <c:v>0.95</c:v>
                </c:pt>
                <c:pt idx="3289">
                  <c:v>0.95</c:v>
                </c:pt>
                <c:pt idx="3290">
                  <c:v>0.95</c:v>
                </c:pt>
                <c:pt idx="3291">
                  <c:v>0.95</c:v>
                </c:pt>
                <c:pt idx="3292">
                  <c:v>0.95</c:v>
                </c:pt>
                <c:pt idx="3293">
                  <c:v>0.95</c:v>
                </c:pt>
                <c:pt idx="3294">
                  <c:v>0.95</c:v>
                </c:pt>
                <c:pt idx="3295">
                  <c:v>0.95</c:v>
                </c:pt>
                <c:pt idx="3296">
                  <c:v>0.95</c:v>
                </c:pt>
                <c:pt idx="3297">
                  <c:v>0.95</c:v>
                </c:pt>
                <c:pt idx="3298">
                  <c:v>0.95</c:v>
                </c:pt>
                <c:pt idx="3299">
                  <c:v>0.95</c:v>
                </c:pt>
                <c:pt idx="3300">
                  <c:v>0.95</c:v>
                </c:pt>
                <c:pt idx="3301">
                  <c:v>0.95</c:v>
                </c:pt>
                <c:pt idx="3302">
                  <c:v>0.95</c:v>
                </c:pt>
                <c:pt idx="3303">
                  <c:v>0.95</c:v>
                </c:pt>
                <c:pt idx="3304">
                  <c:v>0.95</c:v>
                </c:pt>
                <c:pt idx="3305">
                  <c:v>0.95</c:v>
                </c:pt>
                <c:pt idx="3306">
                  <c:v>0.95</c:v>
                </c:pt>
                <c:pt idx="3307">
                  <c:v>0.95</c:v>
                </c:pt>
                <c:pt idx="3308">
                  <c:v>0.95</c:v>
                </c:pt>
                <c:pt idx="3309">
                  <c:v>0.95</c:v>
                </c:pt>
                <c:pt idx="3310">
                  <c:v>0.95</c:v>
                </c:pt>
                <c:pt idx="3311">
                  <c:v>0.95</c:v>
                </c:pt>
                <c:pt idx="3312">
                  <c:v>0.95</c:v>
                </c:pt>
                <c:pt idx="3313">
                  <c:v>0.95</c:v>
                </c:pt>
                <c:pt idx="3314">
                  <c:v>0.95</c:v>
                </c:pt>
                <c:pt idx="3315">
                  <c:v>0.95</c:v>
                </c:pt>
                <c:pt idx="3316">
                  <c:v>0.95</c:v>
                </c:pt>
                <c:pt idx="3317">
                  <c:v>0.95</c:v>
                </c:pt>
                <c:pt idx="3318">
                  <c:v>0.95</c:v>
                </c:pt>
                <c:pt idx="3319">
                  <c:v>0.95</c:v>
                </c:pt>
                <c:pt idx="3320">
                  <c:v>0.95</c:v>
                </c:pt>
                <c:pt idx="3321">
                  <c:v>0.95</c:v>
                </c:pt>
                <c:pt idx="3322">
                  <c:v>0.95</c:v>
                </c:pt>
                <c:pt idx="3323">
                  <c:v>0.95</c:v>
                </c:pt>
                <c:pt idx="3324">
                  <c:v>0.95</c:v>
                </c:pt>
                <c:pt idx="3325">
                  <c:v>0.95</c:v>
                </c:pt>
                <c:pt idx="3326">
                  <c:v>0.95</c:v>
                </c:pt>
                <c:pt idx="3327">
                  <c:v>0.95</c:v>
                </c:pt>
                <c:pt idx="3328">
                  <c:v>0.95</c:v>
                </c:pt>
                <c:pt idx="3329">
                  <c:v>0.95</c:v>
                </c:pt>
                <c:pt idx="3330">
                  <c:v>0.95</c:v>
                </c:pt>
                <c:pt idx="3331">
                  <c:v>0.95</c:v>
                </c:pt>
                <c:pt idx="3332">
                  <c:v>0.95</c:v>
                </c:pt>
                <c:pt idx="3333">
                  <c:v>0.95</c:v>
                </c:pt>
                <c:pt idx="3334">
                  <c:v>0.95</c:v>
                </c:pt>
                <c:pt idx="3335">
                  <c:v>0.95</c:v>
                </c:pt>
                <c:pt idx="3336">
                  <c:v>0.95</c:v>
                </c:pt>
                <c:pt idx="3337">
                  <c:v>0.95</c:v>
                </c:pt>
                <c:pt idx="3338">
                  <c:v>0.95</c:v>
                </c:pt>
                <c:pt idx="3339">
                  <c:v>0.95</c:v>
                </c:pt>
                <c:pt idx="3340">
                  <c:v>0.95</c:v>
                </c:pt>
                <c:pt idx="3341">
                  <c:v>0.95</c:v>
                </c:pt>
                <c:pt idx="3342">
                  <c:v>0.95</c:v>
                </c:pt>
                <c:pt idx="3343">
                  <c:v>0.95</c:v>
                </c:pt>
                <c:pt idx="3344">
                  <c:v>0.95</c:v>
                </c:pt>
                <c:pt idx="3345">
                  <c:v>0.95</c:v>
                </c:pt>
                <c:pt idx="3346">
                  <c:v>0.95</c:v>
                </c:pt>
                <c:pt idx="3347">
                  <c:v>0.95</c:v>
                </c:pt>
                <c:pt idx="3348">
                  <c:v>0.95</c:v>
                </c:pt>
                <c:pt idx="3349">
                  <c:v>0.95</c:v>
                </c:pt>
                <c:pt idx="3350">
                  <c:v>0.95</c:v>
                </c:pt>
                <c:pt idx="3351">
                  <c:v>0.95</c:v>
                </c:pt>
                <c:pt idx="3352">
                  <c:v>0.95</c:v>
                </c:pt>
                <c:pt idx="3353">
                  <c:v>0.95</c:v>
                </c:pt>
                <c:pt idx="3354">
                  <c:v>0.95</c:v>
                </c:pt>
                <c:pt idx="3355">
                  <c:v>0.95</c:v>
                </c:pt>
                <c:pt idx="3356">
                  <c:v>0.95</c:v>
                </c:pt>
                <c:pt idx="3357">
                  <c:v>0.95</c:v>
                </c:pt>
                <c:pt idx="3358">
                  <c:v>0.95</c:v>
                </c:pt>
                <c:pt idx="3359">
                  <c:v>0.95</c:v>
                </c:pt>
                <c:pt idx="3360">
                  <c:v>0.95</c:v>
                </c:pt>
                <c:pt idx="3361">
                  <c:v>0.95</c:v>
                </c:pt>
                <c:pt idx="3362">
                  <c:v>0.95</c:v>
                </c:pt>
                <c:pt idx="3363">
                  <c:v>0.95</c:v>
                </c:pt>
                <c:pt idx="3364">
                  <c:v>0.95</c:v>
                </c:pt>
                <c:pt idx="3365">
                  <c:v>0.95</c:v>
                </c:pt>
                <c:pt idx="3366">
                  <c:v>0.95</c:v>
                </c:pt>
                <c:pt idx="3367">
                  <c:v>0.95</c:v>
                </c:pt>
                <c:pt idx="3368">
                  <c:v>0.95</c:v>
                </c:pt>
                <c:pt idx="3369">
                  <c:v>0.95</c:v>
                </c:pt>
                <c:pt idx="3370">
                  <c:v>0.95</c:v>
                </c:pt>
                <c:pt idx="3371">
                  <c:v>0.95</c:v>
                </c:pt>
                <c:pt idx="3372">
                  <c:v>0.95</c:v>
                </c:pt>
                <c:pt idx="3373">
                  <c:v>0.95</c:v>
                </c:pt>
                <c:pt idx="3374">
                  <c:v>0.95</c:v>
                </c:pt>
                <c:pt idx="3375">
                  <c:v>0.95</c:v>
                </c:pt>
                <c:pt idx="3376">
                  <c:v>0.95</c:v>
                </c:pt>
                <c:pt idx="3377">
                  <c:v>0.95</c:v>
                </c:pt>
                <c:pt idx="3378">
                  <c:v>0.95</c:v>
                </c:pt>
                <c:pt idx="3379">
                  <c:v>0.95</c:v>
                </c:pt>
                <c:pt idx="3380">
                  <c:v>0.95</c:v>
                </c:pt>
                <c:pt idx="3381">
                  <c:v>0.95</c:v>
                </c:pt>
                <c:pt idx="3382">
                  <c:v>0.95</c:v>
                </c:pt>
                <c:pt idx="3383">
                  <c:v>0.95</c:v>
                </c:pt>
                <c:pt idx="3384">
                  <c:v>0.95</c:v>
                </c:pt>
                <c:pt idx="3385">
                  <c:v>0.95</c:v>
                </c:pt>
                <c:pt idx="3386">
                  <c:v>0.95</c:v>
                </c:pt>
                <c:pt idx="3387">
                  <c:v>0.95</c:v>
                </c:pt>
                <c:pt idx="3388">
                  <c:v>0.95</c:v>
                </c:pt>
                <c:pt idx="3389">
                  <c:v>0.95</c:v>
                </c:pt>
                <c:pt idx="3390">
                  <c:v>0.95</c:v>
                </c:pt>
                <c:pt idx="3391">
                  <c:v>0.95</c:v>
                </c:pt>
                <c:pt idx="3392">
                  <c:v>0.95</c:v>
                </c:pt>
                <c:pt idx="3393">
                  <c:v>0.95</c:v>
                </c:pt>
                <c:pt idx="3394">
                  <c:v>0.95</c:v>
                </c:pt>
                <c:pt idx="3395">
                  <c:v>0.95</c:v>
                </c:pt>
                <c:pt idx="3396">
                  <c:v>0.95</c:v>
                </c:pt>
                <c:pt idx="3397">
                  <c:v>0.95</c:v>
                </c:pt>
                <c:pt idx="3398">
                  <c:v>0.95</c:v>
                </c:pt>
                <c:pt idx="3399">
                  <c:v>0.95</c:v>
                </c:pt>
                <c:pt idx="3400">
                  <c:v>0.95</c:v>
                </c:pt>
                <c:pt idx="3401">
                  <c:v>0.95</c:v>
                </c:pt>
                <c:pt idx="3402">
                  <c:v>0.95</c:v>
                </c:pt>
                <c:pt idx="3403">
                  <c:v>0.95</c:v>
                </c:pt>
                <c:pt idx="3404">
                  <c:v>0.95</c:v>
                </c:pt>
                <c:pt idx="3405">
                  <c:v>0.95</c:v>
                </c:pt>
                <c:pt idx="3406">
                  <c:v>0.95</c:v>
                </c:pt>
                <c:pt idx="3407">
                  <c:v>0.95</c:v>
                </c:pt>
                <c:pt idx="3408">
                  <c:v>0.95</c:v>
                </c:pt>
                <c:pt idx="3409">
                  <c:v>0.95</c:v>
                </c:pt>
                <c:pt idx="3410">
                  <c:v>0.95</c:v>
                </c:pt>
                <c:pt idx="3411">
                  <c:v>0.95</c:v>
                </c:pt>
                <c:pt idx="3412">
                  <c:v>0.95</c:v>
                </c:pt>
                <c:pt idx="3413">
                  <c:v>0.95</c:v>
                </c:pt>
                <c:pt idx="3414">
                  <c:v>0.95</c:v>
                </c:pt>
                <c:pt idx="3415">
                  <c:v>0.95</c:v>
                </c:pt>
                <c:pt idx="3416">
                  <c:v>0.95</c:v>
                </c:pt>
                <c:pt idx="3417">
                  <c:v>0.95</c:v>
                </c:pt>
                <c:pt idx="3418">
                  <c:v>0.95</c:v>
                </c:pt>
                <c:pt idx="3419">
                  <c:v>0.95</c:v>
                </c:pt>
                <c:pt idx="3420">
                  <c:v>0.95</c:v>
                </c:pt>
                <c:pt idx="3421">
                  <c:v>0.95</c:v>
                </c:pt>
                <c:pt idx="3422">
                  <c:v>0.95</c:v>
                </c:pt>
                <c:pt idx="3423">
                  <c:v>0.95</c:v>
                </c:pt>
                <c:pt idx="3424">
                  <c:v>0.95</c:v>
                </c:pt>
                <c:pt idx="3425">
                  <c:v>0.95</c:v>
                </c:pt>
                <c:pt idx="3426">
                  <c:v>0.95</c:v>
                </c:pt>
                <c:pt idx="3427">
                  <c:v>0.95</c:v>
                </c:pt>
                <c:pt idx="3428">
                  <c:v>0.95</c:v>
                </c:pt>
                <c:pt idx="3429">
                  <c:v>0.95</c:v>
                </c:pt>
                <c:pt idx="3430">
                  <c:v>0.95</c:v>
                </c:pt>
                <c:pt idx="3431">
                  <c:v>0.95</c:v>
                </c:pt>
                <c:pt idx="3432">
                  <c:v>0.95</c:v>
                </c:pt>
                <c:pt idx="3433">
                  <c:v>0.95</c:v>
                </c:pt>
                <c:pt idx="3434">
                  <c:v>0.95</c:v>
                </c:pt>
                <c:pt idx="3435">
                  <c:v>0.95</c:v>
                </c:pt>
                <c:pt idx="3436">
                  <c:v>0.95</c:v>
                </c:pt>
                <c:pt idx="3437">
                  <c:v>0.95</c:v>
                </c:pt>
                <c:pt idx="3438">
                  <c:v>0.95</c:v>
                </c:pt>
                <c:pt idx="3439">
                  <c:v>0.95</c:v>
                </c:pt>
                <c:pt idx="3440">
                  <c:v>0.95</c:v>
                </c:pt>
                <c:pt idx="3441">
                  <c:v>0.95</c:v>
                </c:pt>
                <c:pt idx="3442">
                  <c:v>0.95</c:v>
                </c:pt>
                <c:pt idx="3443">
                  <c:v>0.95</c:v>
                </c:pt>
                <c:pt idx="3444">
                  <c:v>0.95</c:v>
                </c:pt>
                <c:pt idx="3445">
                  <c:v>0.95</c:v>
                </c:pt>
                <c:pt idx="3446">
                  <c:v>0.95</c:v>
                </c:pt>
                <c:pt idx="3447">
                  <c:v>0.95</c:v>
                </c:pt>
                <c:pt idx="3448">
                  <c:v>0.95</c:v>
                </c:pt>
                <c:pt idx="3449">
                  <c:v>0.95</c:v>
                </c:pt>
                <c:pt idx="3450">
                  <c:v>0.95</c:v>
                </c:pt>
                <c:pt idx="3451">
                  <c:v>0.95</c:v>
                </c:pt>
                <c:pt idx="3452">
                  <c:v>0.95</c:v>
                </c:pt>
                <c:pt idx="3453">
                  <c:v>0.95</c:v>
                </c:pt>
                <c:pt idx="3454">
                  <c:v>0.95</c:v>
                </c:pt>
                <c:pt idx="3455">
                  <c:v>0.95</c:v>
                </c:pt>
                <c:pt idx="3456">
                  <c:v>0.95</c:v>
                </c:pt>
                <c:pt idx="3457">
                  <c:v>0.95</c:v>
                </c:pt>
                <c:pt idx="3458">
                  <c:v>0.95</c:v>
                </c:pt>
                <c:pt idx="3459">
                  <c:v>0.95</c:v>
                </c:pt>
                <c:pt idx="3460">
                  <c:v>0.95</c:v>
                </c:pt>
                <c:pt idx="3461">
                  <c:v>0.95</c:v>
                </c:pt>
                <c:pt idx="3462">
                  <c:v>0.95</c:v>
                </c:pt>
                <c:pt idx="3463">
                  <c:v>0.95</c:v>
                </c:pt>
                <c:pt idx="3464">
                  <c:v>0.95</c:v>
                </c:pt>
                <c:pt idx="3465">
                  <c:v>0.95</c:v>
                </c:pt>
                <c:pt idx="3466">
                  <c:v>0.95</c:v>
                </c:pt>
                <c:pt idx="3467">
                  <c:v>0.95</c:v>
                </c:pt>
                <c:pt idx="3468">
                  <c:v>0.95</c:v>
                </c:pt>
                <c:pt idx="3469">
                  <c:v>0.95</c:v>
                </c:pt>
                <c:pt idx="3470">
                  <c:v>0.95</c:v>
                </c:pt>
                <c:pt idx="3471">
                  <c:v>0.95</c:v>
                </c:pt>
                <c:pt idx="3472">
                  <c:v>0.95</c:v>
                </c:pt>
                <c:pt idx="3473">
                  <c:v>0.95</c:v>
                </c:pt>
                <c:pt idx="3474">
                  <c:v>0.95</c:v>
                </c:pt>
                <c:pt idx="3475">
                  <c:v>0.95</c:v>
                </c:pt>
                <c:pt idx="3476">
                  <c:v>0.95</c:v>
                </c:pt>
                <c:pt idx="3477">
                  <c:v>0.95</c:v>
                </c:pt>
                <c:pt idx="3478">
                  <c:v>0.95</c:v>
                </c:pt>
                <c:pt idx="3479">
                  <c:v>0.95</c:v>
                </c:pt>
                <c:pt idx="3480">
                  <c:v>0.95</c:v>
                </c:pt>
                <c:pt idx="3481">
                  <c:v>0.95</c:v>
                </c:pt>
                <c:pt idx="3482">
                  <c:v>0.95</c:v>
                </c:pt>
                <c:pt idx="3483">
                  <c:v>0.95</c:v>
                </c:pt>
                <c:pt idx="3484">
                  <c:v>0.95</c:v>
                </c:pt>
                <c:pt idx="3485">
                  <c:v>0.95</c:v>
                </c:pt>
                <c:pt idx="3486">
                  <c:v>0.95</c:v>
                </c:pt>
                <c:pt idx="3487">
                  <c:v>0.95</c:v>
                </c:pt>
                <c:pt idx="3488">
                  <c:v>0.95</c:v>
                </c:pt>
                <c:pt idx="3489">
                  <c:v>0.95</c:v>
                </c:pt>
                <c:pt idx="3490">
                  <c:v>0.95</c:v>
                </c:pt>
                <c:pt idx="3491">
                  <c:v>0.95</c:v>
                </c:pt>
                <c:pt idx="3492">
                  <c:v>0.95</c:v>
                </c:pt>
                <c:pt idx="3493">
                  <c:v>0.95</c:v>
                </c:pt>
                <c:pt idx="3494">
                  <c:v>0.95</c:v>
                </c:pt>
                <c:pt idx="3495">
                  <c:v>0.95</c:v>
                </c:pt>
                <c:pt idx="3496">
                  <c:v>0.95</c:v>
                </c:pt>
                <c:pt idx="3497">
                  <c:v>0.95</c:v>
                </c:pt>
                <c:pt idx="3498">
                  <c:v>0.95</c:v>
                </c:pt>
                <c:pt idx="3499">
                  <c:v>0.95</c:v>
                </c:pt>
                <c:pt idx="3500">
                  <c:v>0.95</c:v>
                </c:pt>
                <c:pt idx="3501">
                  <c:v>0.95</c:v>
                </c:pt>
                <c:pt idx="3502">
                  <c:v>0.95</c:v>
                </c:pt>
                <c:pt idx="3503">
                  <c:v>0.95</c:v>
                </c:pt>
                <c:pt idx="3504">
                  <c:v>0.95</c:v>
                </c:pt>
                <c:pt idx="3505">
                  <c:v>0.95</c:v>
                </c:pt>
                <c:pt idx="3506">
                  <c:v>0.95</c:v>
                </c:pt>
                <c:pt idx="3507">
                  <c:v>0.95</c:v>
                </c:pt>
                <c:pt idx="3508">
                  <c:v>0.95</c:v>
                </c:pt>
                <c:pt idx="3509">
                  <c:v>0.95</c:v>
                </c:pt>
                <c:pt idx="3510">
                  <c:v>0.95</c:v>
                </c:pt>
                <c:pt idx="3511">
                  <c:v>0.95</c:v>
                </c:pt>
                <c:pt idx="3512">
                  <c:v>0.95</c:v>
                </c:pt>
                <c:pt idx="3513">
                  <c:v>0.95</c:v>
                </c:pt>
                <c:pt idx="3514">
                  <c:v>0.95</c:v>
                </c:pt>
                <c:pt idx="3515">
                  <c:v>0.95</c:v>
                </c:pt>
                <c:pt idx="3516">
                  <c:v>0.95</c:v>
                </c:pt>
                <c:pt idx="3517">
                  <c:v>0.95</c:v>
                </c:pt>
                <c:pt idx="3518">
                  <c:v>0.95</c:v>
                </c:pt>
                <c:pt idx="3519">
                  <c:v>0.95</c:v>
                </c:pt>
                <c:pt idx="3520">
                  <c:v>0.95</c:v>
                </c:pt>
                <c:pt idx="3521">
                  <c:v>0.95</c:v>
                </c:pt>
                <c:pt idx="3522">
                  <c:v>0.95</c:v>
                </c:pt>
                <c:pt idx="3523">
                  <c:v>0.95</c:v>
                </c:pt>
                <c:pt idx="3524">
                  <c:v>0.95</c:v>
                </c:pt>
                <c:pt idx="3525">
                  <c:v>0.95</c:v>
                </c:pt>
                <c:pt idx="3526">
                  <c:v>0.95</c:v>
                </c:pt>
                <c:pt idx="3527">
                  <c:v>0.95</c:v>
                </c:pt>
                <c:pt idx="3528">
                  <c:v>0.95</c:v>
                </c:pt>
                <c:pt idx="3529">
                  <c:v>0.95</c:v>
                </c:pt>
                <c:pt idx="3530">
                  <c:v>0.95</c:v>
                </c:pt>
                <c:pt idx="3531">
                  <c:v>0.95</c:v>
                </c:pt>
                <c:pt idx="3532">
                  <c:v>0.95</c:v>
                </c:pt>
                <c:pt idx="3533">
                  <c:v>0.95</c:v>
                </c:pt>
                <c:pt idx="3534">
                  <c:v>0.95</c:v>
                </c:pt>
                <c:pt idx="3535">
                  <c:v>0.95</c:v>
                </c:pt>
                <c:pt idx="3536">
                  <c:v>0.95</c:v>
                </c:pt>
                <c:pt idx="3537">
                  <c:v>0.95</c:v>
                </c:pt>
                <c:pt idx="3538">
                  <c:v>0.95</c:v>
                </c:pt>
                <c:pt idx="3539">
                  <c:v>0.95</c:v>
                </c:pt>
                <c:pt idx="3540">
                  <c:v>0.95</c:v>
                </c:pt>
                <c:pt idx="3541">
                  <c:v>0.95</c:v>
                </c:pt>
                <c:pt idx="3542">
                  <c:v>0.95</c:v>
                </c:pt>
                <c:pt idx="3543">
                  <c:v>0.95</c:v>
                </c:pt>
                <c:pt idx="3544">
                  <c:v>0.95</c:v>
                </c:pt>
                <c:pt idx="3545">
                  <c:v>0.95</c:v>
                </c:pt>
                <c:pt idx="3546">
                  <c:v>0.95</c:v>
                </c:pt>
                <c:pt idx="3547">
                  <c:v>0.95</c:v>
                </c:pt>
                <c:pt idx="3548">
                  <c:v>0.95</c:v>
                </c:pt>
                <c:pt idx="3549">
                  <c:v>0.95</c:v>
                </c:pt>
                <c:pt idx="3550">
                  <c:v>0.95</c:v>
                </c:pt>
                <c:pt idx="3551">
                  <c:v>0.95</c:v>
                </c:pt>
                <c:pt idx="3552">
                  <c:v>0.95</c:v>
                </c:pt>
                <c:pt idx="3553">
                  <c:v>0.95</c:v>
                </c:pt>
                <c:pt idx="3554">
                  <c:v>0.95</c:v>
                </c:pt>
                <c:pt idx="3555">
                  <c:v>0.95</c:v>
                </c:pt>
                <c:pt idx="3556">
                  <c:v>0.95</c:v>
                </c:pt>
                <c:pt idx="3557">
                  <c:v>0.95</c:v>
                </c:pt>
                <c:pt idx="3558">
                  <c:v>0.95</c:v>
                </c:pt>
                <c:pt idx="3559">
                  <c:v>0.95</c:v>
                </c:pt>
                <c:pt idx="3560">
                  <c:v>0.95</c:v>
                </c:pt>
                <c:pt idx="3561">
                  <c:v>0.95</c:v>
                </c:pt>
                <c:pt idx="3562">
                  <c:v>0.95</c:v>
                </c:pt>
                <c:pt idx="3563">
                  <c:v>0.95</c:v>
                </c:pt>
                <c:pt idx="3564">
                  <c:v>0.95</c:v>
                </c:pt>
                <c:pt idx="3565">
                  <c:v>0.95</c:v>
                </c:pt>
                <c:pt idx="3566">
                  <c:v>0.95</c:v>
                </c:pt>
                <c:pt idx="3567">
                  <c:v>0.95</c:v>
                </c:pt>
                <c:pt idx="3568">
                  <c:v>0.95</c:v>
                </c:pt>
                <c:pt idx="3569">
                  <c:v>0.95</c:v>
                </c:pt>
                <c:pt idx="3570">
                  <c:v>0.95</c:v>
                </c:pt>
                <c:pt idx="3571">
                  <c:v>0.95</c:v>
                </c:pt>
                <c:pt idx="3572">
                  <c:v>0.95</c:v>
                </c:pt>
                <c:pt idx="3573">
                  <c:v>0.95</c:v>
                </c:pt>
                <c:pt idx="3574">
                  <c:v>0.95</c:v>
                </c:pt>
                <c:pt idx="3575">
                  <c:v>0.95</c:v>
                </c:pt>
                <c:pt idx="3576">
                  <c:v>0.95</c:v>
                </c:pt>
                <c:pt idx="3577">
                  <c:v>0.95</c:v>
                </c:pt>
                <c:pt idx="3578">
                  <c:v>0.95</c:v>
                </c:pt>
                <c:pt idx="3579">
                  <c:v>0.95</c:v>
                </c:pt>
                <c:pt idx="3580">
                  <c:v>0.95</c:v>
                </c:pt>
                <c:pt idx="3581">
                  <c:v>0.95</c:v>
                </c:pt>
                <c:pt idx="3582">
                  <c:v>0.95</c:v>
                </c:pt>
                <c:pt idx="3583">
                  <c:v>0.95</c:v>
                </c:pt>
                <c:pt idx="3584">
                  <c:v>0.95</c:v>
                </c:pt>
                <c:pt idx="3585">
                  <c:v>0.95</c:v>
                </c:pt>
                <c:pt idx="3586">
                  <c:v>0.95</c:v>
                </c:pt>
                <c:pt idx="3587">
                  <c:v>0.95</c:v>
                </c:pt>
                <c:pt idx="3588">
                  <c:v>0.95</c:v>
                </c:pt>
                <c:pt idx="3589">
                  <c:v>0.95</c:v>
                </c:pt>
                <c:pt idx="3590">
                  <c:v>0.95</c:v>
                </c:pt>
                <c:pt idx="3591">
                  <c:v>0.95</c:v>
                </c:pt>
                <c:pt idx="3592">
                  <c:v>0.95</c:v>
                </c:pt>
                <c:pt idx="3593">
                  <c:v>0.95</c:v>
                </c:pt>
                <c:pt idx="3594">
                  <c:v>0.95</c:v>
                </c:pt>
                <c:pt idx="3595">
                  <c:v>0.95</c:v>
                </c:pt>
                <c:pt idx="3596">
                  <c:v>0.95</c:v>
                </c:pt>
                <c:pt idx="3597">
                  <c:v>0.95</c:v>
                </c:pt>
                <c:pt idx="3598">
                  <c:v>0.95</c:v>
                </c:pt>
                <c:pt idx="3599">
                  <c:v>0.95</c:v>
                </c:pt>
                <c:pt idx="3600">
                  <c:v>0.95</c:v>
                </c:pt>
                <c:pt idx="3601">
                  <c:v>0.95</c:v>
                </c:pt>
                <c:pt idx="3602">
                  <c:v>0.95</c:v>
                </c:pt>
                <c:pt idx="3603">
                  <c:v>0.95</c:v>
                </c:pt>
                <c:pt idx="3604">
                  <c:v>0.95</c:v>
                </c:pt>
                <c:pt idx="3605">
                  <c:v>0.95</c:v>
                </c:pt>
                <c:pt idx="3606">
                  <c:v>0.95</c:v>
                </c:pt>
                <c:pt idx="3607">
                  <c:v>0.95</c:v>
                </c:pt>
                <c:pt idx="3608">
                  <c:v>0.95</c:v>
                </c:pt>
                <c:pt idx="3609">
                  <c:v>0.95</c:v>
                </c:pt>
                <c:pt idx="3610">
                  <c:v>0.95</c:v>
                </c:pt>
                <c:pt idx="3611">
                  <c:v>0.95</c:v>
                </c:pt>
                <c:pt idx="3612">
                  <c:v>0.95</c:v>
                </c:pt>
                <c:pt idx="3613">
                  <c:v>0.95</c:v>
                </c:pt>
                <c:pt idx="3614">
                  <c:v>0.95</c:v>
                </c:pt>
                <c:pt idx="3615">
                  <c:v>0.95</c:v>
                </c:pt>
                <c:pt idx="3616">
                  <c:v>0.95</c:v>
                </c:pt>
                <c:pt idx="3617">
                  <c:v>0.95</c:v>
                </c:pt>
                <c:pt idx="3618">
                  <c:v>0.95</c:v>
                </c:pt>
                <c:pt idx="3619">
                  <c:v>0.95</c:v>
                </c:pt>
                <c:pt idx="3620">
                  <c:v>0.95</c:v>
                </c:pt>
                <c:pt idx="3621">
                  <c:v>0.95</c:v>
                </c:pt>
                <c:pt idx="3622">
                  <c:v>0.95</c:v>
                </c:pt>
                <c:pt idx="3623">
                  <c:v>0.95</c:v>
                </c:pt>
                <c:pt idx="3624">
                  <c:v>0.95</c:v>
                </c:pt>
                <c:pt idx="3625">
                  <c:v>0.95</c:v>
                </c:pt>
                <c:pt idx="3626">
                  <c:v>0.95</c:v>
                </c:pt>
                <c:pt idx="3627">
                  <c:v>0.95</c:v>
                </c:pt>
                <c:pt idx="3628">
                  <c:v>0.95</c:v>
                </c:pt>
                <c:pt idx="3629">
                  <c:v>0.95</c:v>
                </c:pt>
                <c:pt idx="3630">
                  <c:v>0.95</c:v>
                </c:pt>
                <c:pt idx="3631">
                  <c:v>0.95</c:v>
                </c:pt>
                <c:pt idx="3632">
                  <c:v>0.95</c:v>
                </c:pt>
                <c:pt idx="3633">
                  <c:v>0.95</c:v>
                </c:pt>
                <c:pt idx="3634">
                  <c:v>0.95</c:v>
                </c:pt>
                <c:pt idx="3635">
                  <c:v>0.95</c:v>
                </c:pt>
                <c:pt idx="3636">
                  <c:v>0.95</c:v>
                </c:pt>
                <c:pt idx="3637">
                  <c:v>0.95</c:v>
                </c:pt>
                <c:pt idx="3638">
                  <c:v>0.95</c:v>
                </c:pt>
                <c:pt idx="3639">
                  <c:v>0.95</c:v>
                </c:pt>
                <c:pt idx="3640">
                  <c:v>0.95</c:v>
                </c:pt>
                <c:pt idx="3641">
                  <c:v>0.95</c:v>
                </c:pt>
                <c:pt idx="3642">
                  <c:v>0.95</c:v>
                </c:pt>
                <c:pt idx="3643">
                  <c:v>0.95</c:v>
                </c:pt>
                <c:pt idx="3644">
                  <c:v>0.95</c:v>
                </c:pt>
                <c:pt idx="3645">
                  <c:v>0.95</c:v>
                </c:pt>
                <c:pt idx="3646">
                  <c:v>0.95</c:v>
                </c:pt>
                <c:pt idx="3647">
                  <c:v>0.95</c:v>
                </c:pt>
                <c:pt idx="3648">
                  <c:v>0.95</c:v>
                </c:pt>
                <c:pt idx="3649">
                  <c:v>0.95</c:v>
                </c:pt>
                <c:pt idx="3650">
                  <c:v>0.95</c:v>
                </c:pt>
                <c:pt idx="3651">
                  <c:v>0.95</c:v>
                </c:pt>
                <c:pt idx="3652">
                  <c:v>0.95</c:v>
                </c:pt>
                <c:pt idx="3653">
                  <c:v>0.95</c:v>
                </c:pt>
                <c:pt idx="3654">
                  <c:v>0.95</c:v>
                </c:pt>
                <c:pt idx="3655">
                  <c:v>0.95</c:v>
                </c:pt>
                <c:pt idx="3656">
                  <c:v>0.95</c:v>
                </c:pt>
                <c:pt idx="3657">
                  <c:v>0.95</c:v>
                </c:pt>
                <c:pt idx="3658">
                  <c:v>0.95</c:v>
                </c:pt>
                <c:pt idx="3659">
                  <c:v>0.95</c:v>
                </c:pt>
                <c:pt idx="3660">
                  <c:v>0.95</c:v>
                </c:pt>
                <c:pt idx="3661">
                  <c:v>0.95</c:v>
                </c:pt>
                <c:pt idx="3662">
                  <c:v>0.95</c:v>
                </c:pt>
                <c:pt idx="3663">
                  <c:v>0.95</c:v>
                </c:pt>
                <c:pt idx="3664">
                  <c:v>0.95</c:v>
                </c:pt>
                <c:pt idx="3665">
                  <c:v>0.95</c:v>
                </c:pt>
                <c:pt idx="3666">
                  <c:v>0.95</c:v>
                </c:pt>
                <c:pt idx="3667">
                  <c:v>0.95</c:v>
                </c:pt>
                <c:pt idx="3668">
                  <c:v>0.95</c:v>
                </c:pt>
                <c:pt idx="3669">
                  <c:v>0.95</c:v>
                </c:pt>
                <c:pt idx="3670">
                  <c:v>0.95</c:v>
                </c:pt>
                <c:pt idx="3671">
                  <c:v>0.95</c:v>
                </c:pt>
                <c:pt idx="3672">
                  <c:v>0.95</c:v>
                </c:pt>
                <c:pt idx="3673">
                  <c:v>0.95</c:v>
                </c:pt>
                <c:pt idx="3674">
                  <c:v>0.95</c:v>
                </c:pt>
                <c:pt idx="3675">
                  <c:v>0.95</c:v>
                </c:pt>
                <c:pt idx="3676">
                  <c:v>0.95</c:v>
                </c:pt>
                <c:pt idx="3677">
                  <c:v>0.95</c:v>
                </c:pt>
                <c:pt idx="3678">
                  <c:v>0.95</c:v>
                </c:pt>
                <c:pt idx="3679">
                  <c:v>0.95</c:v>
                </c:pt>
                <c:pt idx="3680">
                  <c:v>0.95</c:v>
                </c:pt>
                <c:pt idx="3681">
                  <c:v>0.95</c:v>
                </c:pt>
                <c:pt idx="3682">
                  <c:v>0.95</c:v>
                </c:pt>
                <c:pt idx="3683">
                  <c:v>0.95</c:v>
                </c:pt>
                <c:pt idx="3684">
                  <c:v>0.95</c:v>
                </c:pt>
                <c:pt idx="3685">
                  <c:v>0.95</c:v>
                </c:pt>
                <c:pt idx="3686">
                  <c:v>0.95</c:v>
                </c:pt>
                <c:pt idx="3687">
                  <c:v>0.95</c:v>
                </c:pt>
                <c:pt idx="3688">
                  <c:v>0.95</c:v>
                </c:pt>
                <c:pt idx="3689">
                  <c:v>0.95</c:v>
                </c:pt>
                <c:pt idx="3690">
                  <c:v>0.95</c:v>
                </c:pt>
                <c:pt idx="3691">
                  <c:v>0.95</c:v>
                </c:pt>
                <c:pt idx="3692">
                  <c:v>0.95</c:v>
                </c:pt>
                <c:pt idx="3693">
                  <c:v>0.95</c:v>
                </c:pt>
                <c:pt idx="3694">
                  <c:v>0.95</c:v>
                </c:pt>
                <c:pt idx="3695">
                  <c:v>0.95</c:v>
                </c:pt>
                <c:pt idx="3696">
                  <c:v>0.95</c:v>
                </c:pt>
                <c:pt idx="3697">
                  <c:v>0.95</c:v>
                </c:pt>
                <c:pt idx="3698">
                  <c:v>0.95</c:v>
                </c:pt>
                <c:pt idx="3699">
                  <c:v>0.95</c:v>
                </c:pt>
                <c:pt idx="3700">
                  <c:v>0.95</c:v>
                </c:pt>
                <c:pt idx="3701">
                  <c:v>0.95</c:v>
                </c:pt>
                <c:pt idx="3702">
                  <c:v>0.95</c:v>
                </c:pt>
                <c:pt idx="3703">
                  <c:v>0.95</c:v>
                </c:pt>
                <c:pt idx="3704">
                  <c:v>0.95</c:v>
                </c:pt>
                <c:pt idx="3705">
                  <c:v>0.95</c:v>
                </c:pt>
                <c:pt idx="3706">
                  <c:v>0.95</c:v>
                </c:pt>
                <c:pt idx="3707">
                  <c:v>0.95</c:v>
                </c:pt>
                <c:pt idx="3708">
                  <c:v>0.95</c:v>
                </c:pt>
                <c:pt idx="3709">
                  <c:v>0.95</c:v>
                </c:pt>
                <c:pt idx="3710">
                  <c:v>0.95</c:v>
                </c:pt>
                <c:pt idx="3711">
                  <c:v>0.95</c:v>
                </c:pt>
                <c:pt idx="3712">
                  <c:v>0.95</c:v>
                </c:pt>
                <c:pt idx="3713">
                  <c:v>0.95</c:v>
                </c:pt>
                <c:pt idx="3714">
                  <c:v>0.95</c:v>
                </c:pt>
                <c:pt idx="3715">
                  <c:v>0.95</c:v>
                </c:pt>
                <c:pt idx="3716">
                  <c:v>0.95</c:v>
                </c:pt>
                <c:pt idx="3717">
                  <c:v>0.95</c:v>
                </c:pt>
                <c:pt idx="3718">
                  <c:v>0.95</c:v>
                </c:pt>
                <c:pt idx="3719">
                  <c:v>0.95</c:v>
                </c:pt>
                <c:pt idx="3720">
                  <c:v>0.95</c:v>
                </c:pt>
                <c:pt idx="3721">
                  <c:v>0.95</c:v>
                </c:pt>
                <c:pt idx="3722">
                  <c:v>0.95</c:v>
                </c:pt>
                <c:pt idx="3723">
                  <c:v>0.95</c:v>
                </c:pt>
                <c:pt idx="3724">
                  <c:v>0.95</c:v>
                </c:pt>
                <c:pt idx="3725">
                  <c:v>0.95</c:v>
                </c:pt>
                <c:pt idx="3726">
                  <c:v>0.95</c:v>
                </c:pt>
                <c:pt idx="3727">
                  <c:v>0.95</c:v>
                </c:pt>
                <c:pt idx="3728">
                  <c:v>0.95</c:v>
                </c:pt>
                <c:pt idx="3729">
                  <c:v>0.95</c:v>
                </c:pt>
                <c:pt idx="3730">
                  <c:v>0.95</c:v>
                </c:pt>
                <c:pt idx="3731">
                  <c:v>0.95</c:v>
                </c:pt>
                <c:pt idx="3732">
                  <c:v>0.95</c:v>
                </c:pt>
                <c:pt idx="3733">
                  <c:v>0.95</c:v>
                </c:pt>
                <c:pt idx="3734">
                  <c:v>0.95</c:v>
                </c:pt>
                <c:pt idx="3735">
                  <c:v>0.95</c:v>
                </c:pt>
                <c:pt idx="3736">
                  <c:v>0.95</c:v>
                </c:pt>
                <c:pt idx="3737">
                  <c:v>0.95</c:v>
                </c:pt>
                <c:pt idx="3738">
                  <c:v>0.95</c:v>
                </c:pt>
                <c:pt idx="3739">
                  <c:v>0.95</c:v>
                </c:pt>
                <c:pt idx="3740">
                  <c:v>0.95</c:v>
                </c:pt>
                <c:pt idx="3741">
                  <c:v>0.95</c:v>
                </c:pt>
                <c:pt idx="3742">
                  <c:v>0.95</c:v>
                </c:pt>
                <c:pt idx="3743">
                  <c:v>0.95</c:v>
                </c:pt>
                <c:pt idx="3744">
                  <c:v>0.95</c:v>
                </c:pt>
                <c:pt idx="3745">
                  <c:v>0.95</c:v>
                </c:pt>
                <c:pt idx="3746">
                  <c:v>0.95</c:v>
                </c:pt>
                <c:pt idx="3747">
                  <c:v>0.95</c:v>
                </c:pt>
                <c:pt idx="3748">
                  <c:v>0.95</c:v>
                </c:pt>
                <c:pt idx="3749">
                  <c:v>0.95</c:v>
                </c:pt>
                <c:pt idx="3750">
                  <c:v>0.95</c:v>
                </c:pt>
                <c:pt idx="3751">
                  <c:v>0.95</c:v>
                </c:pt>
                <c:pt idx="3752">
                  <c:v>0.95</c:v>
                </c:pt>
                <c:pt idx="3753">
                  <c:v>0.95</c:v>
                </c:pt>
                <c:pt idx="3754">
                  <c:v>0.95</c:v>
                </c:pt>
                <c:pt idx="3755">
                  <c:v>0.95</c:v>
                </c:pt>
                <c:pt idx="3756">
                  <c:v>0.95</c:v>
                </c:pt>
                <c:pt idx="3757">
                  <c:v>0.95</c:v>
                </c:pt>
                <c:pt idx="3758">
                  <c:v>0.95</c:v>
                </c:pt>
                <c:pt idx="3759">
                  <c:v>0.95</c:v>
                </c:pt>
                <c:pt idx="3760">
                  <c:v>0.95</c:v>
                </c:pt>
                <c:pt idx="3761">
                  <c:v>0.95</c:v>
                </c:pt>
                <c:pt idx="3762">
                  <c:v>0.95</c:v>
                </c:pt>
                <c:pt idx="3763">
                  <c:v>0.95</c:v>
                </c:pt>
                <c:pt idx="3764">
                  <c:v>0.95</c:v>
                </c:pt>
                <c:pt idx="3765">
                  <c:v>0.95</c:v>
                </c:pt>
                <c:pt idx="3766">
                  <c:v>0.95</c:v>
                </c:pt>
                <c:pt idx="3767">
                  <c:v>0.95</c:v>
                </c:pt>
                <c:pt idx="3768">
                  <c:v>0.95</c:v>
                </c:pt>
                <c:pt idx="3769">
                  <c:v>0.95</c:v>
                </c:pt>
                <c:pt idx="3770">
                  <c:v>0.95</c:v>
                </c:pt>
                <c:pt idx="3771">
                  <c:v>0.95</c:v>
                </c:pt>
                <c:pt idx="3772">
                  <c:v>0.95</c:v>
                </c:pt>
                <c:pt idx="3773">
                  <c:v>0.95</c:v>
                </c:pt>
                <c:pt idx="3774">
                  <c:v>0.95</c:v>
                </c:pt>
                <c:pt idx="3775">
                  <c:v>0.95</c:v>
                </c:pt>
                <c:pt idx="3776">
                  <c:v>0.95</c:v>
                </c:pt>
                <c:pt idx="3777">
                  <c:v>0.95</c:v>
                </c:pt>
                <c:pt idx="3778">
                  <c:v>0.95</c:v>
                </c:pt>
                <c:pt idx="3779">
                  <c:v>0.95</c:v>
                </c:pt>
                <c:pt idx="3780">
                  <c:v>0.95</c:v>
                </c:pt>
                <c:pt idx="3781">
                  <c:v>0.95</c:v>
                </c:pt>
                <c:pt idx="3782">
                  <c:v>0.95</c:v>
                </c:pt>
                <c:pt idx="3783">
                  <c:v>0.95</c:v>
                </c:pt>
                <c:pt idx="3784">
                  <c:v>0.95</c:v>
                </c:pt>
                <c:pt idx="3785">
                  <c:v>0.95</c:v>
                </c:pt>
                <c:pt idx="3786">
                  <c:v>0.95</c:v>
                </c:pt>
                <c:pt idx="3787">
                  <c:v>0.95</c:v>
                </c:pt>
                <c:pt idx="3788">
                  <c:v>0.95</c:v>
                </c:pt>
                <c:pt idx="3789">
                  <c:v>0.95</c:v>
                </c:pt>
                <c:pt idx="3790">
                  <c:v>0.95</c:v>
                </c:pt>
                <c:pt idx="3791">
                  <c:v>0.95</c:v>
                </c:pt>
                <c:pt idx="3792">
                  <c:v>0.95</c:v>
                </c:pt>
                <c:pt idx="3793">
                  <c:v>0.95</c:v>
                </c:pt>
                <c:pt idx="3794">
                  <c:v>0.95</c:v>
                </c:pt>
                <c:pt idx="3795">
                  <c:v>0.95</c:v>
                </c:pt>
                <c:pt idx="3796">
                  <c:v>0.95</c:v>
                </c:pt>
                <c:pt idx="3797">
                  <c:v>0.95</c:v>
                </c:pt>
                <c:pt idx="3798">
                  <c:v>0.95</c:v>
                </c:pt>
                <c:pt idx="3799">
                  <c:v>0.95</c:v>
                </c:pt>
                <c:pt idx="3800">
                  <c:v>0.95</c:v>
                </c:pt>
                <c:pt idx="3801">
                  <c:v>0.95</c:v>
                </c:pt>
                <c:pt idx="3802">
                  <c:v>0.95</c:v>
                </c:pt>
                <c:pt idx="3803">
                  <c:v>0.95</c:v>
                </c:pt>
                <c:pt idx="3804">
                  <c:v>0.95</c:v>
                </c:pt>
                <c:pt idx="3805">
                  <c:v>0.95</c:v>
                </c:pt>
                <c:pt idx="3806">
                  <c:v>0.95</c:v>
                </c:pt>
                <c:pt idx="3807">
                  <c:v>0.95</c:v>
                </c:pt>
                <c:pt idx="3808">
                  <c:v>0.95</c:v>
                </c:pt>
                <c:pt idx="3809">
                  <c:v>0.95</c:v>
                </c:pt>
                <c:pt idx="3810">
                  <c:v>0.95</c:v>
                </c:pt>
                <c:pt idx="3811">
                  <c:v>0.95</c:v>
                </c:pt>
                <c:pt idx="3812">
                  <c:v>0.95</c:v>
                </c:pt>
                <c:pt idx="3813">
                  <c:v>0.95</c:v>
                </c:pt>
                <c:pt idx="3814">
                  <c:v>0.95</c:v>
                </c:pt>
                <c:pt idx="3815">
                  <c:v>0.95</c:v>
                </c:pt>
                <c:pt idx="3816">
                  <c:v>0.95</c:v>
                </c:pt>
                <c:pt idx="3817">
                  <c:v>0.95</c:v>
                </c:pt>
                <c:pt idx="3818">
                  <c:v>0.95</c:v>
                </c:pt>
                <c:pt idx="3819">
                  <c:v>0.95</c:v>
                </c:pt>
                <c:pt idx="3820">
                  <c:v>0.95</c:v>
                </c:pt>
                <c:pt idx="3821">
                  <c:v>0.95</c:v>
                </c:pt>
                <c:pt idx="3822">
                  <c:v>0.95</c:v>
                </c:pt>
                <c:pt idx="3823">
                  <c:v>0.95</c:v>
                </c:pt>
                <c:pt idx="3824">
                  <c:v>0.95</c:v>
                </c:pt>
                <c:pt idx="3825">
                  <c:v>0.95</c:v>
                </c:pt>
                <c:pt idx="3826">
                  <c:v>0.95</c:v>
                </c:pt>
                <c:pt idx="3827">
                  <c:v>0.95</c:v>
                </c:pt>
                <c:pt idx="3828">
                  <c:v>0.95</c:v>
                </c:pt>
                <c:pt idx="3829">
                  <c:v>0.95</c:v>
                </c:pt>
                <c:pt idx="3830">
                  <c:v>0.95</c:v>
                </c:pt>
                <c:pt idx="3831">
                  <c:v>0.95</c:v>
                </c:pt>
                <c:pt idx="3832">
                  <c:v>0.95</c:v>
                </c:pt>
                <c:pt idx="3833">
                  <c:v>0.95</c:v>
                </c:pt>
                <c:pt idx="3834">
                  <c:v>0.95</c:v>
                </c:pt>
                <c:pt idx="3835">
                  <c:v>0.95</c:v>
                </c:pt>
                <c:pt idx="3836">
                  <c:v>0.95</c:v>
                </c:pt>
                <c:pt idx="3837">
                  <c:v>0.95</c:v>
                </c:pt>
                <c:pt idx="3838">
                  <c:v>0.95</c:v>
                </c:pt>
                <c:pt idx="3839">
                  <c:v>0.95</c:v>
                </c:pt>
                <c:pt idx="3840">
                  <c:v>0.95</c:v>
                </c:pt>
                <c:pt idx="3841">
                  <c:v>0.95</c:v>
                </c:pt>
                <c:pt idx="3842">
                  <c:v>0.95</c:v>
                </c:pt>
                <c:pt idx="3843">
                  <c:v>0.95</c:v>
                </c:pt>
                <c:pt idx="3844">
                  <c:v>0.95</c:v>
                </c:pt>
                <c:pt idx="3845">
                  <c:v>0.95</c:v>
                </c:pt>
                <c:pt idx="3846">
                  <c:v>0.95</c:v>
                </c:pt>
                <c:pt idx="3847">
                  <c:v>0.95</c:v>
                </c:pt>
                <c:pt idx="3848">
                  <c:v>0.95</c:v>
                </c:pt>
                <c:pt idx="3849">
                  <c:v>0.95</c:v>
                </c:pt>
                <c:pt idx="3850">
                  <c:v>0.95</c:v>
                </c:pt>
                <c:pt idx="3851">
                  <c:v>0.95</c:v>
                </c:pt>
                <c:pt idx="3852">
                  <c:v>0.95</c:v>
                </c:pt>
                <c:pt idx="3853">
                  <c:v>0.95</c:v>
                </c:pt>
                <c:pt idx="3854">
                  <c:v>0.95</c:v>
                </c:pt>
                <c:pt idx="3855">
                  <c:v>0.95</c:v>
                </c:pt>
                <c:pt idx="3856">
                  <c:v>0.95</c:v>
                </c:pt>
                <c:pt idx="3857">
                  <c:v>0.95</c:v>
                </c:pt>
                <c:pt idx="3858">
                  <c:v>0.95</c:v>
                </c:pt>
                <c:pt idx="3859">
                  <c:v>0.95</c:v>
                </c:pt>
                <c:pt idx="3860">
                  <c:v>0.95</c:v>
                </c:pt>
                <c:pt idx="3861">
                  <c:v>0.95</c:v>
                </c:pt>
                <c:pt idx="3862">
                  <c:v>0.95</c:v>
                </c:pt>
                <c:pt idx="3863">
                  <c:v>0.95</c:v>
                </c:pt>
                <c:pt idx="3864">
                  <c:v>0.95</c:v>
                </c:pt>
                <c:pt idx="3865">
                  <c:v>0.95</c:v>
                </c:pt>
                <c:pt idx="3866">
                  <c:v>0.95</c:v>
                </c:pt>
                <c:pt idx="3867">
                  <c:v>0.95</c:v>
                </c:pt>
                <c:pt idx="3868">
                  <c:v>0.95</c:v>
                </c:pt>
                <c:pt idx="3869">
                  <c:v>0.95</c:v>
                </c:pt>
                <c:pt idx="3870">
                  <c:v>0.95</c:v>
                </c:pt>
                <c:pt idx="3871">
                  <c:v>0.95</c:v>
                </c:pt>
                <c:pt idx="3872">
                  <c:v>0.95</c:v>
                </c:pt>
                <c:pt idx="3873">
                  <c:v>0.95</c:v>
                </c:pt>
                <c:pt idx="3874">
                  <c:v>0.95</c:v>
                </c:pt>
                <c:pt idx="3875">
                  <c:v>0.95</c:v>
                </c:pt>
                <c:pt idx="3876">
                  <c:v>0.95</c:v>
                </c:pt>
                <c:pt idx="3877">
                  <c:v>0.95</c:v>
                </c:pt>
                <c:pt idx="3878">
                  <c:v>0.95</c:v>
                </c:pt>
                <c:pt idx="3879">
                  <c:v>0.95</c:v>
                </c:pt>
                <c:pt idx="3880">
                  <c:v>0.95</c:v>
                </c:pt>
                <c:pt idx="3881">
                  <c:v>0.95</c:v>
                </c:pt>
                <c:pt idx="3882">
                  <c:v>0.95</c:v>
                </c:pt>
                <c:pt idx="3883">
                  <c:v>0.95</c:v>
                </c:pt>
                <c:pt idx="3884">
                  <c:v>0.95</c:v>
                </c:pt>
                <c:pt idx="3885">
                  <c:v>0.95</c:v>
                </c:pt>
                <c:pt idx="3886">
                  <c:v>0.95</c:v>
                </c:pt>
                <c:pt idx="3887">
                  <c:v>0.95</c:v>
                </c:pt>
                <c:pt idx="3888">
                  <c:v>0.95</c:v>
                </c:pt>
                <c:pt idx="3889">
                  <c:v>0.95</c:v>
                </c:pt>
                <c:pt idx="3890">
                  <c:v>0.95</c:v>
                </c:pt>
                <c:pt idx="3891">
                  <c:v>0.95</c:v>
                </c:pt>
                <c:pt idx="3892">
                  <c:v>0.95</c:v>
                </c:pt>
                <c:pt idx="3893">
                  <c:v>0.95</c:v>
                </c:pt>
                <c:pt idx="3894">
                  <c:v>0.95</c:v>
                </c:pt>
                <c:pt idx="3895">
                  <c:v>0.95</c:v>
                </c:pt>
                <c:pt idx="3896">
                  <c:v>0.95</c:v>
                </c:pt>
                <c:pt idx="3897">
                  <c:v>0.95</c:v>
                </c:pt>
                <c:pt idx="3898">
                  <c:v>0.95</c:v>
                </c:pt>
                <c:pt idx="3899">
                  <c:v>0.95</c:v>
                </c:pt>
                <c:pt idx="3900">
                  <c:v>0.95</c:v>
                </c:pt>
                <c:pt idx="3901">
                  <c:v>0.95</c:v>
                </c:pt>
                <c:pt idx="3902">
                  <c:v>0.95</c:v>
                </c:pt>
                <c:pt idx="3903">
                  <c:v>0.95</c:v>
                </c:pt>
                <c:pt idx="3904">
                  <c:v>0.95</c:v>
                </c:pt>
                <c:pt idx="3905">
                  <c:v>0.95</c:v>
                </c:pt>
                <c:pt idx="3906">
                  <c:v>0.95</c:v>
                </c:pt>
                <c:pt idx="3907">
                  <c:v>0.95</c:v>
                </c:pt>
                <c:pt idx="3908">
                  <c:v>0.95</c:v>
                </c:pt>
                <c:pt idx="3909">
                  <c:v>0.95</c:v>
                </c:pt>
                <c:pt idx="3910">
                  <c:v>0.95</c:v>
                </c:pt>
                <c:pt idx="3911">
                  <c:v>0.95</c:v>
                </c:pt>
                <c:pt idx="3912">
                  <c:v>0.95</c:v>
                </c:pt>
                <c:pt idx="3913">
                  <c:v>0.95</c:v>
                </c:pt>
                <c:pt idx="3914">
                  <c:v>0.95</c:v>
                </c:pt>
                <c:pt idx="3915">
                  <c:v>0.95</c:v>
                </c:pt>
                <c:pt idx="3916">
                  <c:v>0.95</c:v>
                </c:pt>
                <c:pt idx="3917">
                  <c:v>0.95</c:v>
                </c:pt>
                <c:pt idx="3918">
                  <c:v>0.95</c:v>
                </c:pt>
                <c:pt idx="3919">
                  <c:v>0.95</c:v>
                </c:pt>
                <c:pt idx="3920">
                  <c:v>0.95</c:v>
                </c:pt>
                <c:pt idx="3921">
                  <c:v>0.95</c:v>
                </c:pt>
                <c:pt idx="3922">
                  <c:v>0.95</c:v>
                </c:pt>
                <c:pt idx="3923">
                  <c:v>0.95</c:v>
                </c:pt>
                <c:pt idx="3924">
                  <c:v>0.95</c:v>
                </c:pt>
                <c:pt idx="3925">
                  <c:v>0.95</c:v>
                </c:pt>
                <c:pt idx="3926">
                  <c:v>0.95</c:v>
                </c:pt>
                <c:pt idx="3927">
                  <c:v>0.95</c:v>
                </c:pt>
                <c:pt idx="3928">
                  <c:v>0.95</c:v>
                </c:pt>
                <c:pt idx="3929">
                  <c:v>0.95</c:v>
                </c:pt>
                <c:pt idx="3930">
                  <c:v>0.95</c:v>
                </c:pt>
                <c:pt idx="3931">
                  <c:v>0.95</c:v>
                </c:pt>
                <c:pt idx="3932">
                  <c:v>0.95</c:v>
                </c:pt>
                <c:pt idx="3933">
                  <c:v>0.95</c:v>
                </c:pt>
                <c:pt idx="3934">
                  <c:v>0.95</c:v>
                </c:pt>
                <c:pt idx="3935">
                  <c:v>0.95</c:v>
                </c:pt>
                <c:pt idx="3936">
                  <c:v>0.95</c:v>
                </c:pt>
                <c:pt idx="3937">
                  <c:v>0.95</c:v>
                </c:pt>
                <c:pt idx="3938">
                  <c:v>0.95</c:v>
                </c:pt>
                <c:pt idx="3939">
                  <c:v>0.95</c:v>
                </c:pt>
                <c:pt idx="3940">
                  <c:v>0.95</c:v>
                </c:pt>
                <c:pt idx="3941">
                  <c:v>0.95</c:v>
                </c:pt>
                <c:pt idx="3942">
                  <c:v>0.95</c:v>
                </c:pt>
                <c:pt idx="3943">
                  <c:v>0.95</c:v>
                </c:pt>
                <c:pt idx="3944">
                  <c:v>0.95</c:v>
                </c:pt>
                <c:pt idx="3945">
                  <c:v>0.95</c:v>
                </c:pt>
                <c:pt idx="3946">
                  <c:v>0.95</c:v>
                </c:pt>
                <c:pt idx="3947">
                  <c:v>0.95</c:v>
                </c:pt>
                <c:pt idx="3948">
                  <c:v>0.95</c:v>
                </c:pt>
                <c:pt idx="3949">
                  <c:v>0.95</c:v>
                </c:pt>
                <c:pt idx="3950">
                  <c:v>0.95</c:v>
                </c:pt>
                <c:pt idx="3951">
                  <c:v>0.95</c:v>
                </c:pt>
                <c:pt idx="3952">
                  <c:v>0.95</c:v>
                </c:pt>
                <c:pt idx="3953">
                  <c:v>0.95</c:v>
                </c:pt>
                <c:pt idx="3954">
                  <c:v>0.95</c:v>
                </c:pt>
                <c:pt idx="3955">
                  <c:v>0.95</c:v>
                </c:pt>
                <c:pt idx="3956">
                  <c:v>0.95</c:v>
                </c:pt>
                <c:pt idx="3957">
                  <c:v>0.95</c:v>
                </c:pt>
                <c:pt idx="3958">
                  <c:v>0.95</c:v>
                </c:pt>
                <c:pt idx="3959">
                  <c:v>0.95</c:v>
                </c:pt>
                <c:pt idx="3960">
                  <c:v>0.95</c:v>
                </c:pt>
                <c:pt idx="3961">
                  <c:v>0.95</c:v>
                </c:pt>
                <c:pt idx="3962">
                  <c:v>0.95</c:v>
                </c:pt>
                <c:pt idx="3963">
                  <c:v>0.95</c:v>
                </c:pt>
                <c:pt idx="3964">
                  <c:v>0.95</c:v>
                </c:pt>
                <c:pt idx="3965">
                  <c:v>0.95</c:v>
                </c:pt>
                <c:pt idx="3966">
                  <c:v>0.95</c:v>
                </c:pt>
                <c:pt idx="3967">
                  <c:v>0.95</c:v>
                </c:pt>
                <c:pt idx="3968">
                  <c:v>0.95</c:v>
                </c:pt>
                <c:pt idx="3969">
                  <c:v>0.95</c:v>
                </c:pt>
                <c:pt idx="3970">
                  <c:v>0.95</c:v>
                </c:pt>
                <c:pt idx="3971">
                  <c:v>0.95</c:v>
                </c:pt>
                <c:pt idx="3972">
                  <c:v>0.95</c:v>
                </c:pt>
                <c:pt idx="3973">
                  <c:v>0.95</c:v>
                </c:pt>
                <c:pt idx="3974">
                  <c:v>0.95</c:v>
                </c:pt>
                <c:pt idx="3975">
                  <c:v>0.95</c:v>
                </c:pt>
                <c:pt idx="3976">
                  <c:v>0.95</c:v>
                </c:pt>
                <c:pt idx="3977">
                  <c:v>0.95</c:v>
                </c:pt>
                <c:pt idx="3978">
                  <c:v>0.95</c:v>
                </c:pt>
                <c:pt idx="3979">
                  <c:v>0.95</c:v>
                </c:pt>
                <c:pt idx="3980">
                  <c:v>0.95</c:v>
                </c:pt>
                <c:pt idx="3981">
                  <c:v>0.95</c:v>
                </c:pt>
                <c:pt idx="3982">
                  <c:v>0.95</c:v>
                </c:pt>
                <c:pt idx="3983">
                  <c:v>0.95</c:v>
                </c:pt>
                <c:pt idx="3984">
                  <c:v>0.95</c:v>
                </c:pt>
                <c:pt idx="3985">
                  <c:v>0.95</c:v>
                </c:pt>
                <c:pt idx="3986">
                  <c:v>0.95</c:v>
                </c:pt>
                <c:pt idx="3987">
                  <c:v>0.95</c:v>
                </c:pt>
                <c:pt idx="3988">
                  <c:v>0.95</c:v>
                </c:pt>
                <c:pt idx="3989">
                  <c:v>0.95</c:v>
                </c:pt>
                <c:pt idx="3990">
                  <c:v>0.95</c:v>
                </c:pt>
                <c:pt idx="3991">
                  <c:v>0.95</c:v>
                </c:pt>
                <c:pt idx="3992">
                  <c:v>0.95</c:v>
                </c:pt>
                <c:pt idx="3993">
                  <c:v>0.95</c:v>
                </c:pt>
                <c:pt idx="3994">
                  <c:v>0.95</c:v>
                </c:pt>
                <c:pt idx="3995">
                  <c:v>0.95</c:v>
                </c:pt>
                <c:pt idx="3996">
                  <c:v>0.95</c:v>
                </c:pt>
                <c:pt idx="3997">
                  <c:v>0.95</c:v>
                </c:pt>
                <c:pt idx="3998">
                  <c:v>0.95</c:v>
                </c:pt>
                <c:pt idx="3999">
                  <c:v>0.95</c:v>
                </c:pt>
                <c:pt idx="4000">
                  <c:v>0.95</c:v>
                </c:pt>
                <c:pt idx="4001">
                  <c:v>0.95</c:v>
                </c:pt>
                <c:pt idx="4002">
                  <c:v>0.95</c:v>
                </c:pt>
                <c:pt idx="4003">
                  <c:v>0.95</c:v>
                </c:pt>
                <c:pt idx="4004">
                  <c:v>0.95</c:v>
                </c:pt>
                <c:pt idx="4005">
                  <c:v>0.95</c:v>
                </c:pt>
                <c:pt idx="4006">
                  <c:v>0.95</c:v>
                </c:pt>
                <c:pt idx="4007">
                  <c:v>0.95</c:v>
                </c:pt>
                <c:pt idx="4008">
                  <c:v>0.95</c:v>
                </c:pt>
                <c:pt idx="4009">
                  <c:v>0.95</c:v>
                </c:pt>
                <c:pt idx="4010">
                  <c:v>0.95</c:v>
                </c:pt>
                <c:pt idx="4011">
                  <c:v>0.95</c:v>
                </c:pt>
                <c:pt idx="4012">
                  <c:v>0.95</c:v>
                </c:pt>
                <c:pt idx="4013">
                  <c:v>0.95</c:v>
                </c:pt>
                <c:pt idx="4014">
                  <c:v>0.95</c:v>
                </c:pt>
                <c:pt idx="4015">
                  <c:v>0.95</c:v>
                </c:pt>
                <c:pt idx="4016">
                  <c:v>0.95</c:v>
                </c:pt>
                <c:pt idx="4017">
                  <c:v>0.95</c:v>
                </c:pt>
                <c:pt idx="4018">
                  <c:v>0.95</c:v>
                </c:pt>
                <c:pt idx="4019">
                  <c:v>0.95</c:v>
                </c:pt>
                <c:pt idx="4020">
                  <c:v>0.95</c:v>
                </c:pt>
                <c:pt idx="4021">
                  <c:v>0.95</c:v>
                </c:pt>
                <c:pt idx="4022">
                  <c:v>0.95</c:v>
                </c:pt>
                <c:pt idx="4023">
                  <c:v>0.95</c:v>
                </c:pt>
                <c:pt idx="4024">
                  <c:v>0.95</c:v>
                </c:pt>
                <c:pt idx="4025">
                  <c:v>0.95</c:v>
                </c:pt>
                <c:pt idx="4026">
                  <c:v>0.95</c:v>
                </c:pt>
                <c:pt idx="4027">
                  <c:v>0.95</c:v>
                </c:pt>
                <c:pt idx="4028">
                  <c:v>0.95</c:v>
                </c:pt>
                <c:pt idx="4029">
                  <c:v>0.95</c:v>
                </c:pt>
                <c:pt idx="4030">
                  <c:v>0.95</c:v>
                </c:pt>
                <c:pt idx="4031">
                  <c:v>0.95</c:v>
                </c:pt>
                <c:pt idx="4032">
                  <c:v>0.95</c:v>
                </c:pt>
                <c:pt idx="4033">
                  <c:v>0.95</c:v>
                </c:pt>
                <c:pt idx="4034">
                  <c:v>0.95</c:v>
                </c:pt>
                <c:pt idx="4035">
                  <c:v>0.95</c:v>
                </c:pt>
                <c:pt idx="4036">
                  <c:v>0.95</c:v>
                </c:pt>
                <c:pt idx="4037">
                  <c:v>0.95</c:v>
                </c:pt>
                <c:pt idx="4038">
                  <c:v>0.95</c:v>
                </c:pt>
                <c:pt idx="4039">
                  <c:v>0.95</c:v>
                </c:pt>
                <c:pt idx="4040">
                  <c:v>0.95</c:v>
                </c:pt>
                <c:pt idx="4041">
                  <c:v>0.95</c:v>
                </c:pt>
                <c:pt idx="4042">
                  <c:v>0.95</c:v>
                </c:pt>
                <c:pt idx="4043">
                  <c:v>0.95</c:v>
                </c:pt>
                <c:pt idx="4044">
                  <c:v>0.95</c:v>
                </c:pt>
                <c:pt idx="4045">
                  <c:v>0.95</c:v>
                </c:pt>
                <c:pt idx="4046">
                  <c:v>0.95</c:v>
                </c:pt>
                <c:pt idx="4047">
                  <c:v>0.95</c:v>
                </c:pt>
                <c:pt idx="4048">
                  <c:v>0.95</c:v>
                </c:pt>
                <c:pt idx="4049">
                  <c:v>0.95</c:v>
                </c:pt>
                <c:pt idx="4050">
                  <c:v>0.95</c:v>
                </c:pt>
                <c:pt idx="4051">
                  <c:v>0.95</c:v>
                </c:pt>
                <c:pt idx="4052">
                  <c:v>0.95</c:v>
                </c:pt>
                <c:pt idx="4053">
                  <c:v>0.95</c:v>
                </c:pt>
                <c:pt idx="4054">
                  <c:v>0.95</c:v>
                </c:pt>
                <c:pt idx="4055">
                  <c:v>0.95</c:v>
                </c:pt>
                <c:pt idx="4056">
                  <c:v>0.95</c:v>
                </c:pt>
                <c:pt idx="4057">
                  <c:v>0.95</c:v>
                </c:pt>
                <c:pt idx="4058">
                  <c:v>0.95</c:v>
                </c:pt>
                <c:pt idx="4059">
                  <c:v>0.95</c:v>
                </c:pt>
                <c:pt idx="4060">
                  <c:v>0.95</c:v>
                </c:pt>
                <c:pt idx="4061">
                  <c:v>0.95</c:v>
                </c:pt>
                <c:pt idx="4062">
                  <c:v>0.95</c:v>
                </c:pt>
                <c:pt idx="4063">
                  <c:v>0.95</c:v>
                </c:pt>
                <c:pt idx="4064">
                  <c:v>0.95</c:v>
                </c:pt>
                <c:pt idx="4065">
                  <c:v>0.95</c:v>
                </c:pt>
                <c:pt idx="4066">
                  <c:v>0.95</c:v>
                </c:pt>
                <c:pt idx="4067">
                  <c:v>0.95</c:v>
                </c:pt>
                <c:pt idx="4068">
                  <c:v>0.95</c:v>
                </c:pt>
                <c:pt idx="4069">
                  <c:v>0.95</c:v>
                </c:pt>
                <c:pt idx="4070">
                  <c:v>0.95</c:v>
                </c:pt>
                <c:pt idx="4071">
                  <c:v>0.95</c:v>
                </c:pt>
                <c:pt idx="4072">
                  <c:v>0.95</c:v>
                </c:pt>
                <c:pt idx="4073">
                  <c:v>0.95</c:v>
                </c:pt>
                <c:pt idx="4074">
                  <c:v>0.95</c:v>
                </c:pt>
                <c:pt idx="4075">
                  <c:v>0.95</c:v>
                </c:pt>
                <c:pt idx="4076">
                  <c:v>0.95</c:v>
                </c:pt>
                <c:pt idx="4077">
                  <c:v>0.95</c:v>
                </c:pt>
                <c:pt idx="4078">
                  <c:v>0.95</c:v>
                </c:pt>
                <c:pt idx="4079">
                  <c:v>0.95</c:v>
                </c:pt>
                <c:pt idx="4080">
                  <c:v>0.95</c:v>
                </c:pt>
                <c:pt idx="4081">
                  <c:v>0.95</c:v>
                </c:pt>
                <c:pt idx="4082">
                  <c:v>0.95</c:v>
                </c:pt>
                <c:pt idx="4083">
                  <c:v>0.95</c:v>
                </c:pt>
                <c:pt idx="4084">
                  <c:v>0.95</c:v>
                </c:pt>
                <c:pt idx="4085">
                  <c:v>0.95</c:v>
                </c:pt>
                <c:pt idx="4086">
                  <c:v>0.95</c:v>
                </c:pt>
                <c:pt idx="4087">
                  <c:v>0.95</c:v>
                </c:pt>
                <c:pt idx="4088">
                  <c:v>0.95</c:v>
                </c:pt>
                <c:pt idx="4089">
                  <c:v>0.95</c:v>
                </c:pt>
                <c:pt idx="4090">
                  <c:v>0.95</c:v>
                </c:pt>
                <c:pt idx="4091">
                  <c:v>0.95</c:v>
                </c:pt>
                <c:pt idx="4092">
                  <c:v>0.95</c:v>
                </c:pt>
                <c:pt idx="4093">
                  <c:v>0.95</c:v>
                </c:pt>
                <c:pt idx="4094">
                  <c:v>0.95</c:v>
                </c:pt>
                <c:pt idx="4095">
                  <c:v>0.95</c:v>
                </c:pt>
                <c:pt idx="4096">
                  <c:v>0.95</c:v>
                </c:pt>
                <c:pt idx="4097">
                  <c:v>0.95</c:v>
                </c:pt>
                <c:pt idx="4098">
                  <c:v>0.95</c:v>
                </c:pt>
                <c:pt idx="4099">
                  <c:v>0.95</c:v>
                </c:pt>
                <c:pt idx="4100">
                  <c:v>0.95</c:v>
                </c:pt>
                <c:pt idx="4101">
                  <c:v>0.95</c:v>
                </c:pt>
                <c:pt idx="4102">
                  <c:v>0.95</c:v>
                </c:pt>
                <c:pt idx="4103">
                  <c:v>0.95</c:v>
                </c:pt>
                <c:pt idx="4104">
                  <c:v>0.95</c:v>
                </c:pt>
                <c:pt idx="4105">
                  <c:v>0.95</c:v>
                </c:pt>
                <c:pt idx="4106">
                  <c:v>0.95</c:v>
                </c:pt>
                <c:pt idx="4107">
                  <c:v>0.95</c:v>
                </c:pt>
                <c:pt idx="4108">
                  <c:v>0.95</c:v>
                </c:pt>
                <c:pt idx="4109">
                  <c:v>0.95</c:v>
                </c:pt>
                <c:pt idx="4110">
                  <c:v>0.95</c:v>
                </c:pt>
                <c:pt idx="4111">
                  <c:v>0.95</c:v>
                </c:pt>
                <c:pt idx="4112">
                  <c:v>0.95</c:v>
                </c:pt>
                <c:pt idx="4113">
                  <c:v>0.95</c:v>
                </c:pt>
                <c:pt idx="4114">
                  <c:v>0.95</c:v>
                </c:pt>
                <c:pt idx="4115">
                  <c:v>0.95</c:v>
                </c:pt>
                <c:pt idx="4116">
                  <c:v>0.95</c:v>
                </c:pt>
                <c:pt idx="4117">
                  <c:v>0.95</c:v>
                </c:pt>
                <c:pt idx="4118">
                  <c:v>0.95</c:v>
                </c:pt>
                <c:pt idx="4119">
                  <c:v>0.95</c:v>
                </c:pt>
                <c:pt idx="4120">
                  <c:v>0.95</c:v>
                </c:pt>
                <c:pt idx="4121">
                  <c:v>0.95</c:v>
                </c:pt>
                <c:pt idx="4122">
                  <c:v>0.95</c:v>
                </c:pt>
                <c:pt idx="4123">
                  <c:v>0.95</c:v>
                </c:pt>
                <c:pt idx="4124">
                  <c:v>0.95</c:v>
                </c:pt>
                <c:pt idx="4125">
                  <c:v>0.95</c:v>
                </c:pt>
                <c:pt idx="4126">
                  <c:v>0.95</c:v>
                </c:pt>
                <c:pt idx="4127">
                  <c:v>0.95</c:v>
                </c:pt>
                <c:pt idx="4128">
                  <c:v>0.95</c:v>
                </c:pt>
                <c:pt idx="4129">
                  <c:v>0.95</c:v>
                </c:pt>
                <c:pt idx="4130">
                  <c:v>0.95</c:v>
                </c:pt>
                <c:pt idx="4131">
                  <c:v>0.95</c:v>
                </c:pt>
                <c:pt idx="4132">
                  <c:v>0.95</c:v>
                </c:pt>
                <c:pt idx="4133">
                  <c:v>0.95</c:v>
                </c:pt>
                <c:pt idx="4134">
                  <c:v>0.95</c:v>
                </c:pt>
                <c:pt idx="4135">
                  <c:v>0.95</c:v>
                </c:pt>
                <c:pt idx="4136">
                  <c:v>0.95</c:v>
                </c:pt>
                <c:pt idx="4137">
                  <c:v>0.95</c:v>
                </c:pt>
                <c:pt idx="4138">
                  <c:v>0.95</c:v>
                </c:pt>
                <c:pt idx="4139">
                  <c:v>0.95</c:v>
                </c:pt>
                <c:pt idx="4140">
                  <c:v>0.95</c:v>
                </c:pt>
                <c:pt idx="4141">
                  <c:v>0.95</c:v>
                </c:pt>
                <c:pt idx="4142">
                  <c:v>0.95</c:v>
                </c:pt>
                <c:pt idx="4143">
                  <c:v>0.95</c:v>
                </c:pt>
                <c:pt idx="4144">
                  <c:v>0.95</c:v>
                </c:pt>
                <c:pt idx="4145">
                  <c:v>0.95</c:v>
                </c:pt>
                <c:pt idx="4146">
                  <c:v>0.95</c:v>
                </c:pt>
                <c:pt idx="4147">
                  <c:v>0.95</c:v>
                </c:pt>
                <c:pt idx="4148">
                  <c:v>0.95</c:v>
                </c:pt>
                <c:pt idx="4149">
                  <c:v>0.95</c:v>
                </c:pt>
                <c:pt idx="4150">
                  <c:v>0.95</c:v>
                </c:pt>
                <c:pt idx="4151">
                  <c:v>0.95</c:v>
                </c:pt>
                <c:pt idx="4152">
                  <c:v>0.95</c:v>
                </c:pt>
                <c:pt idx="4153">
                  <c:v>0.95</c:v>
                </c:pt>
                <c:pt idx="4154">
                  <c:v>0.95</c:v>
                </c:pt>
                <c:pt idx="4155">
                  <c:v>0.95</c:v>
                </c:pt>
                <c:pt idx="4156">
                  <c:v>0.95</c:v>
                </c:pt>
                <c:pt idx="4157">
                  <c:v>0.95</c:v>
                </c:pt>
                <c:pt idx="4158">
                  <c:v>0.95</c:v>
                </c:pt>
                <c:pt idx="4159">
                  <c:v>0.95</c:v>
                </c:pt>
                <c:pt idx="4160">
                  <c:v>0.95</c:v>
                </c:pt>
                <c:pt idx="4161">
                  <c:v>0.95</c:v>
                </c:pt>
                <c:pt idx="4162">
                  <c:v>0.95</c:v>
                </c:pt>
                <c:pt idx="4163">
                  <c:v>0.95</c:v>
                </c:pt>
                <c:pt idx="4164">
                  <c:v>0.95</c:v>
                </c:pt>
                <c:pt idx="4165">
                  <c:v>0.95</c:v>
                </c:pt>
                <c:pt idx="4166">
                  <c:v>0.95</c:v>
                </c:pt>
                <c:pt idx="4167">
                  <c:v>0.95</c:v>
                </c:pt>
                <c:pt idx="4168">
                  <c:v>0.95</c:v>
                </c:pt>
                <c:pt idx="4169">
                  <c:v>0.95</c:v>
                </c:pt>
                <c:pt idx="4170">
                  <c:v>0.95</c:v>
                </c:pt>
                <c:pt idx="4171">
                  <c:v>0.95</c:v>
                </c:pt>
                <c:pt idx="4172">
                  <c:v>0.95</c:v>
                </c:pt>
                <c:pt idx="4173">
                  <c:v>0.95</c:v>
                </c:pt>
                <c:pt idx="4174">
                  <c:v>0.95</c:v>
                </c:pt>
                <c:pt idx="4175">
                  <c:v>0.95</c:v>
                </c:pt>
                <c:pt idx="4176">
                  <c:v>0.95</c:v>
                </c:pt>
                <c:pt idx="4177">
                  <c:v>0.95</c:v>
                </c:pt>
                <c:pt idx="4178">
                  <c:v>0.95</c:v>
                </c:pt>
                <c:pt idx="4179">
                  <c:v>0.95</c:v>
                </c:pt>
                <c:pt idx="4180">
                  <c:v>0.95</c:v>
                </c:pt>
                <c:pt idx="4181">
                  <c:v>0.95</c:v>
                </c:pt>
                <c:pt idx="4182">
                  <c:v>0.95</c:v>
                </c:pt>
                <c:pt idx="4183">
                  <c:v>0.95</c:v>
                </c:pt>
                <c:pt idx="4184">
                  <c:v>0.95</c:v>
                </c:pt>
                <c:pt idx="4185">
                  <c:v>0.95</c:v>
                </c:pt>
                <c:pt idx="4186">
                  <c:v>0.95</c:v>
                </c:pt>
                <c:pt idx="4187">
                  <c:v>0.95</c:v>
                </c:pt>
                <c:pt idx="4188">
                  <c:v>0.95</c:v>
                </c:pt>
                <c:pt idx="4189">
                  <c:v>0.95</c:v>
                </c:pt>
                <c:pt idx="4190">
                  <c:v>0.95</c:v>
                </c:pt>
                <c:pt idx="4191">
                  <c:v>0.95</c:v>
                </c:pt>
                <c:pt idx="4192">
                  <c:v>0.95</c:v>
                </c:pt>
                <c:pt idx="4193">
                  <c:v>0.95</c:v>
                </c:pt>
                <c:pt idx="4194">
                  <c:v>0.95</c:v>
                </c:pt>
                <c:pt idx="4195">
                  <c:v>0.95</c:v>
                </c:pt>
                <c:pt idx="4196">
                  <c:v>0.95</c:v>
                </c:pt>
                <c:pt idx="4197">
                  <c:v>0.95</c:v>
                </c:pt>
                <c:pt idx="4198">
                  <c:v>0.95</c:v>
                </c:pt>
                <c:pt idx="4199">
                  <c:v>0.95</c:v>
                </c:pt>
                <c:pt idx="4200">
                  <c:v>0.95</c:v>
                </c:pt>
                <c:pt idx="4201">
                  <c:v>0.95</c:v>
                </c:pt>
                <c:pt idx="4202">
                  <c:v>0.95</c:v>
                </c:pt>
                <c:pt idx="4203">
                  <c:v>0.95</c:v>
                </c:pt>
                <c:pt idx="4204">
                  <c:v>0.95</c:v>
                </c:pt>
                <c:pt idx="4205">
                  <c:v>0.95</c:v>
                </c:pt>
                <c:pt idx="4206">
                  <c:v>0.95</c:v>
                </c:pt>
                <c:pt idx="4207">
                  <c:v>0.95</c:v>
                </c:pt>
                <c:pt idx="4208">
                  <c:v>0.95</c:v>
                </c:pt>
                <c:pt idx="4209">
                  <c:v>0.95</c:v>
                </c:pt>
                <c:pt idx="4210">
                  <c:v>0.95</c:v>
                </c:pt>
                <c:pt idx="4211">
                  <c:v>0.95</c:v>
                </c:pt>
                <c:pt idx="4212">
                  <c:v>0.95</c:v>
                </c:pt>
                <c:pt idx="4213">
                  <c:v>0.95</c:v>
                </c:pt>
                <c:pt idx="4214">
                  <c:v>0.95</c:v>
                </c:pt>
                <c:pt idx="4215">
                  <c:v>0.95</c:v>
                </c:pt>
                <c:pt idx="4216">
                  <c:v>0.95</c:v>
                </c:pt>
                <c:pt idx="4217">
                  <c:v>0.95</c:v>
                </c:pt>
                <c:pt idx="4218">
                  <c:v>0.95</c:v>
                </c:pt>
                <c:pt idx="4219">
                  <c:v>0.95</c:v>
                </c:pt>
                <c:pt idx="4220">
                  <c:v>0.95</c:v>
                </c:pt>
                <c:pt idx="4221">
                  <c:v>0.95</c:v>
                </c:pt>
                <c:pt idx="4222">
                  <c:v>0.95</c:v>
                </c:pt>
                <c:pt idx="4223">
                  <c:v>0.95</c:v>
                </c:pt>
                <c:pt idx="4224">
                  <c:v>0.95</c:v>
                </c:pt>
                <c:pt idx="4225">
                  <c:v>0.95</c:v>
                </c:pt>
                <c:pt idx="4226">
                  <c:v>0.95</c:v>
                </c:pt>
                <c:pt idx="4227">
                  <c:v>0.95</c:v>
                </c:pt>
                <c:pt idx="4228">
                  <c:v>0.95</c:v>
                </c:pt>
                <c:pt idx="4229">
                  <c:v>0.95</c:v>
                </c:pt>
                <c:pt idx="4230">
                  <c:v>0.95</c:v>
                </c:pt>
                <c:pt idx="4231">
                  <c:v>0.95</c:v>
                </c:pt>
                <c:pt idx="4232">
                  <c:v>0.95</c:v>
                </c:pt>
                <c:pt idx="4233">
                  <c:v>0.95</c:v>
                </c:pt>
                <c:pt idx="4234">
                  <c:v>0.95</c:v>
                </c:pt>
                <c:pt idx="4235">
                  <c:v>0.95</c:v>
                </c:pt>
                <c:pt idx="4236">
                  <c:v>0.95</c:v>
                </c:pt>
                <c:pt idx="4237">
                  <c:v>0.95</c:v>
                </c:pt>
                <c:pt idx="4238">
                  <c:v>0.95</c:v>
                </c:pt>
                <c:pt idx="4239">
                  <c:v>0.95</c:v>
                </c:pt>
                <c:pt idx="4240">
                  <c:v>0.95</c:v>
                </c:pt>
                <c:pt idx="4241">
                  <c:v>0.95</c:v>
                </c:pt>
                <c:pt idx="4242">
                  <c:v>0.95</c:v>
                </c:pt>
                <c:pt idx="4243">
                  <c:v>0.95</c:v>
                </c:pt>
                <c:pt idx="4244">
                  <c:v>0.95</c:v>
                </c:pt>
                <c:pt idx="4245">
                  <c:v>0.95</c:v>
                </c:pt>
                <c:pt idx="4246">
                  <c:v>0.95</c:v>
                </c:pt>
                <c:pt idx="4247">
                  <c:v>0.95</c:v>
                </c:pt>
                <c:pt idx="4248">
                  <c:v>0.95</c:v>
                </c:pt>
                <c:pt idx="4249">
                  <c:v>0.95</c:v>
                </c:pt>
                <c:pt idx="4250">
                  <c:v>0.95</c:v>
                </c:pt>
                <c:pt idx="4251">
                  <c:v>0.95</c:v>
                </c:pt>
                <c:pt idx="4252">
                  <c:v>0.95</c:v>
                </c:pt>
                <c:pt idx="4253">
                  <c:v>0.95</c:v>
                </c:pt>
                <c:pt idx="4254">
                  <c:v>0.95</c:v>
                </c:pt>
                <c:pt idx="4255">
                  <c:v>0.95</c:v>
                </c:pt>
                <c:pt idx="4256">
                  <c:v>0.95</c:v>
                </c:pt>
                <c:pt idx="4257">
                  <c:v>0.95</c:v>
                </c:pt>
                <c:pt idx="4258">
                  <c:v>0.95</c:v>
                </c:pt>
                <c:pt idx="4259">
                  <c:v>0.95</c:v>
                </c:pt>
                <c:pt idx="4260">
                  <c:v>0.95</c:v>
                </c:pt>
                <c:pt idx="4261">
                  <c:v>0.95</c:v>
                </c:pt>
                <c:pt idx="4262">
                  <c:v>0.95</c:v>
                </c:pt>
                <c:pt idx="4263">
                  <c:v>0.95</c:v>
                </c:pt>
                <c:pt idx="4264">
                  <c:v>0.95</c:v>
                </c:pt>
                <c:pt idx="4265">
                  <c:v>0.95</c:v>
                </c:pt>
                <c:pt idx="4266">
                  <c:v>0.95</c:v>
                </c:pt>
                <c:pt idx="4267">
                  <c:v>0.95</c:v>
                </c:pt>
                <c:pt idx="4268">
                  <c:v>0.95</c:v>
                </c:pt>
                <c:pt idx="4269">
                  <c:v>0.95</c:v>
                </c:pt>
                <c:pt idx="4270">
                  <c:v>0.95</c:v>
                </c:pt>
                <c:pt idx="4271">
                  <c:v>0.95</c:v>
                </c:pt>
                <c:pt idx="4272">
                  <c:v>0.95</c:v>
                </c:pt>
                <c:pt idx="4273">
                  <c:v>0.95</c:v>
                </c:pt>
                <c:pt idx="4274">
                  <c:v>0.95</c:v>
                </c:pt>
                <c:pt idx="4275">
                  <c:v>0.95</c:v>
                </c:pt>
                <c:pt idx="4276">
                  <c:v>0.95</c:v>
                </c:pt>
                <c:pt idx="4277">
                  <c:v>0.95</c:v>
                </c:pt>
                <c:pt idx="4278">
                  <c:v>0.95</c:v>
                </c:pt>
                <c:pt idx="4279">
                  <c:v>0.95</c:v>
                </c:pt>
                <c:pt idx="4280">
                  <c:v>0.95</c:v>
                </c:pt>
                <c:pt idx="4281">
                  <c:v>0.95</c:v>
                </c:pt>
                <c:pt idx="4282">
                  <c:v>0.95</c:v>
                </c:pt>
                <c:pt idx="4283">
                  <c:v>0.95</c:v>
                </c:pt>
                <c:pt idx="4284">
                  <c:v>0.95</c:v>
                </c:pt>
                <c:pt idx="4285">
                  <c:v>0.95</c:v>
                </c:pt>
                <c:pt idx="4286">
                  <c:v>0.95</c:v>
                </c:pt>
                <c:pt idx="4287">
                  <c:v>0.95</c:v>
                </c:pt>
                <c:pt idx="4288">
                  <c:v>0.95</c:v>
                </c:pt>
                <c:pt idx="4289">
                  <c:v>0.95</c:v>
                </c:pt>
                <c:pt idx="4290">
                  <c:v>0.95</c:v>
                </c:pt>
                <c:pt idx="4291">
                  <c:v>0.95</c:v>
                </c:pt>
                <c:pt idx="4292">
                  <c:v>0.95</c:v>
                </c:pt>
                <c:pt idx="4293">
                  <c:v>0.95</c:v>
                </c:pt>
                <c:pt idx="4294">
                  <c:v>0.95</c:v>
                </c:pt>
                <c:pt idx="4295">
                  <c:v>0.95</c:v>
                </c:pt>
                <c:pt idx="4296">
                  <c:v>0.95</c:v>
                </c:pt>
                <c:pt idx="4297">
                  <c:v>0.95</c:v>
                </c:pt>
                <c:pt idx="4298">
                  <c:v>0.95</c:v>
                </c:pt>
                <c:pt idx="4299">
                  <c:v>0.95</c:v>
                </c:pt>
                <c:pt idx="4300">
                  <c:v>0.95</c:v>
                </c:pt>
                <c:pt idx="4301">
                  <c:v>0.95</c:v>
                </c:pt>
                <c:pt idx="4302">
                  <c:v>0.95</c:v>
                </c:pt>
                <c:pt idx="4303">
                  <c:v>0.95</c:v>
                </c:pt>
                <c:pt idx="4304">
                  <c:v>0.95</c:v>
                </c:pt>
                <c:pt idx="4305">
                  <c:v>0.95</c:v>
                </c:pt>
                <c:pt idx="4306">
                  <c:v>0.95</c:v>
                </c:pt>
                <c:pt idx="4307">
                  <c:v>0.95</c:v>
                </c:pt>
                <c:pt idx="4308">
                  <c:v>0.95</c:v>
                </c:pt>
                <c:pt idx="4309">
                  <c:v>0.95</c:v>
                </c:pt>
                <c:pt idx="4310">
                  <c:v>0.95</c:v>
                </c:pt>
                <c:pt idx="4311">
                  <c:v>0.95</c:v>
                </c:pt>
                <c:pt idx="4312">
                  <c:v>0.95</c:v>
                </c:pt>
                <c:pt idx="4313">
                  <c:v>0.95</c:v>
                </c:pt>
                <c:pt idx="4314">
                  <c:v>0.95</c:v>
                </c:pt>
                <c:pt idx="4315">
                  <c:v>0.95</c:v>
                </c:pt>
                <c:pt idx="4316">
                  <c:v>0.95</c:v>
                </c:pt>
                <c:pt idx="4317">
                  <c:v>0.95</c:v>
                </c:pt>
                <c:pt idx="4318">
                  <c:v>0.95</c:v>
                </c:pt>
                <c:pt idx="4319">
                  <c:v>0.95</c:v>
                </c:pt>
                <c:pt idx="4320">
                  <c:v>0.95</c:v>
                </c:pt>
                <c:pt idx="4321">
                  <c:v>0.95</c:v>
                </c:pt>
                <c:pt idx="4322">
                  <c:v>0.95</c:v>
                </c:pt>
                <c:pt idx="4323">
                  <c:v>0.95</c:v>
                </c:pt>
                <c:pt idx="4324">
                  <c:v>0.95</c:v>
                </c:pt>
                <c:pt idx="4325">
                  <c:v>0.95</c:v>
                </c:pt>
                <c:pt idx="4326">
                  <c:v>0.95</c:v>
                </c:pt>
                <c:pt idx="4327">
                  <c:v>0.95</c:v>
                </c:pt>
                <c:pt idx="4328">
                  <c:v>0.95</c:v>
                </c:pt>
                <c:pt idx="4329">
                  <c:v>0.95</c:v>
                </c:pt>
                <c:pt idx="4330">
                  <c:v>0.95</c:v>
                </c:pt>
                <c:pt idx="4331">
                  <c:v>0.95</c:v>
                </c:pt>
                <c:pt idx="4332">
                  <c:v>0.95</c:v>
                </c:pt>
                <c:pt idx="4333">
                  <c:v>0.95</c:v>
                </c:pt>
                <c:pt idx="4334">
                  <c:v>0.95</c:v>
                </c:pt>
                <c:pt idx="4335">
                  <c:v>0.95</c:v>
                </c:pt>
                <c:pt idx="4336">
                  <c:v>0.95</c:v>
                </c:pt>
                <c:pt idx="4337">
                  <c:v>0.95</c:v>
                </c:pt>
                <c:pt idx="4338">
                  <c:v>0.95</c:v>
                </c:pt>
                <c:pt idx="4339">
                  <c:v>0.95</c:v>
                </c:pt>
                <c:pt idx="4340">
                  <c:v>0.95</c:v>
                </c:pt>
                <c:pt idx="4341">
                  <c:v>0.95</c:v>
                </c:pt>
                <c:pt idx="4342">
                  <c:v>0.95</c:v>
                </c:pt>
                <c:pt idx="4343">
                  <c:v>0.95</c:v>
                </c:pt>
                <c:pt idx="4344">
                  <c:v>0.95</c:v>
                </c:pt>
                <c:pt idx="4345">
                  <c:v>0.95</c:v>
                </c:pt>
                <c:pt idx="4346">
                  <c:v>0.95</c:v>
                </c:pt>
                <c:pt idx="4347">
                  <c:v>0.95</c:v>
                </c:pt>
                <c:pt idx="4348">
                  <c:v>0.95</c:v>
                </c:pt>
                <c:pt idx="4349">
                  <c:v>0.95</c:v>
                </c:pt>
                <c:pt idx="4350">
                  <c:v>0.95</c:v>
                </c:pt>
                <c:pt idx="4351">
                  <c:v>0.95</c:v>
                </c:pt>
                <c:pt idx="4352">
                  <c:v>0.95</c:v>
                </c:pt>
                <c:pt idx="4353">
                  <c:v>0.95</c:v>
                </c:pt>
                <c:pt idx="4354">
                  <c:v>0.95</c:v>
                </c:pt>
                <c:pt idx="4355">
                  <c:v>0.95</c:v>
                </c:pt>
                <c:pt idx="4356">
                  <c:v>0.95</c:v>
                </c:pt>
                <c:pt idx="4357">
                  <c:v>0.95</c:v>
                </c:pt>
                <c:pt idx="4358">
                  <c:v>0.95</c:v>
                </c:pt>
                <c:pt idx="4359">
                  <c:v>0.95</c:v>
                </c:pt>
                <c:pt idx="4360">
                  <c:v>0.95</c:v>
                </c:pt>
                <c:pt idx="4361">
                  <c:v>0.95</c:v>
                </c:pt>
                <c:pt idx="4362">
                  <c:v>0.95</c:v>
                </c:pt>
                <c:pt idx="4363">
                  <c:v>0.95</c:v>
                </c:pt>
                <c:pt idx="4364">
                  <c:v>0.95</c:v>
                </c:pt>
                <c:pt idx="4365">
                  <c:v>0.95</c:v>
                </c:pt>
                <c:pt idx="4366">
                  <c:v>0.95</c:v>
                </c:pt>
                <c:pt idx="4367">
                  <c:v>0.95</c:v>
                </c:pt>
                <c:pt idx="4368">
                  <c:v>0.95</c:v>
                </c:pt>
                <c:pt idx="4369">
                  <c:v>0.95</c:v>
                </c:pt>
                <c:pt idx="4370">
                  <c:v>0.95</c:v>
                </c:pt>
                <c:pt idx="4371">
                  <c:v>0.95</c:v>
                </c:pt>
                <c:pt idx="4372">
                  <c:v>0.95</c:v>
                </c:pt>
                <c:pt idx="4373">
                  <c:v>0.95</c:v>
                </c:pt>
                <c:pt idx="4374">
                  <c:v>0.95</c:v>
                </c:pt>
                <c:pt idx="4375">
                  <c:v>0.95</c:v>
                </c:pt>
                <c:pt idx="4376">
                  <c:v>0.95</c:v>
                </c:pt>
                <c:pt idx="4377">
                  <c:v>0.95</c:v>
                </c:pt>
                <c:pt idx="4378">
                  <c:v>0.95</c:v>
                </c:pt>
                <c:pt idx="4379">
                  <c:v>0.95</c:v>
                </c:pt>
                <c:pt idx="4380">
                  <c:v>0.95</c:v>
                </c:pt>
                <c:pt idx="4381">
                  <c:v>0.95</c:v>
                </c:pt>
                <c:pt idx="4382">
                  <c:v>0.95</c:v>
                </c:pt>
                <c:pt idx="4383">
                  <c:v>0.95</c:v>
                </c:pt>
                <c:pt idx="4384">
                  <c:v>0.95</c:v>
                </c:pt>
                <c:pt idx="4385">
                  <c:v>0.95</c:v>
                </c:pt>
                <c:pt idx="4386">
                  <c:v>0.95</c:v>
                </c:pt>
                <c:pt idx="4387">
                  <c:v>0.95</c:v>
                </c:pt>
                <c:pt idx="4388">
                  <c:v>0.95</c:v>
                </c:pt>
                <c:pt idx="4389">
                  <c:v>0.95</c:v>
                </c:pt>
                <c:pt idx="4390">
                  <c:v>0.95</c:v>
                </c:pt>
                <c:pt idx="4391">
                  <c:v>0.95</c:v>
                </c:pt>
                <c:pt idx="4392">
                  <c:v>0.95</c:v>
                </c:pt>
                <c:pt idx="4393">
                  <c:v>0.95</c:v>
                </c:pt>
                <c:pt idx="4394">
                  <c:v>0.95</c:v>
                </c:pt>
                <c:pt idx="4395">
                  <c:v>0.95</c:v>
                </c:pt>
                <c:pt idx="4396">
                  <c:v>0.95</c:v>
                </c:pt>
                <c:pt idx="4397">
                  <c:v>0.95</c:v>
                </c:pt>
                <c:pt idx="4398">
                  <c:v>0.95</c:v>
                </c:pt>
                <c:pt idx="4399">
                  <c:v>0.95</c:v>
                </c:pt>
                <c:pt idx="4400">
                  <c:v>0.95</c:v>
                </c:pt>
                <c:pt idx="4401">
                  <c:v>0.95</c:v>
                </c:pt>
                <c:pt idx="4402">
                  <c:v>0.95</c:v>
                </c:pt>
                <c:pt idx="4403">
                  <c:v>0.95</c:v>
                </c:pt>
                <c:pt idx="4404">
                  <c:v>0.95</c:v>
                </c:pt>
                <c:pt idx="4405">
                  <c:v>0.95</c:v>
                </c:pt>
                <c:pt idx="4406">
                  <c:v>0.95</c:v>
                </c:pt>
                <c:pt idx="4407">
                  <c:v>0.95</c:v>
                </c:pt>
                <c:pt idx="4408">
                  <c:v>0.95</c:v>
                </c:pt>
                <c:pt idx="4409">
                  <c:v>0.95</c:v>
                </c:pt>
                <c:pt idx="4410">
                  <c:v>0.95</c:v>
                </c:pt>
                <c:pt idx="4411">
                  <c:v>0.95</c:v>
                </c:pt>
                <c:pt idx="4412">
                  <c:v>0.95</c:v>
                </c:pt>
                <c:pt idx="4413">
                  <c:v>0.95</c:v>
                </c:pt>
                <c:pt idx="4414">
                  <c:v>0.95</c:v>
                </c:pt>
                <c:pt idx="4415">
                  <c:v>0.95</c:v>
                </c:pt>
                <c:pt idx="4416">
                  <c:v>0.95</c:v>
                </c:pt>
                <c:pt idx="4417">
                  <c:v>0.95</c:v>
                </c:pt>
                <c:pt idx="4418">
                  <c:v>0.95</c:v>
                </c:pt>
                <c:pt idx="4419">
                  <c:v>0.95</c:v>
                </c:pt>
                <c:pt idx="4420">
                  <c:v>0.95</c:v>
                </c:pt>
                <c:pt idx="4421">
                  <c:v>0.95</c:v>
                </c:pt>
                <c:pt idx="4422">
                  <c:v>0.95</c:v>
                </c:pt>
                <c:pt idx="4423">
                  <c:v>0.95</c:v>
                </c:pt>
                <c:pt idx="4424">
                  <c:v>0.95</c:v>
                </c:pt>
                <c:pt idx="4425">
                  <c:v>0.95</c:v>
                </c:pt>
                <c:pt idx="4426">
                  <c:v>0.95</c:v>
                </c:pt>
                <c:pt idx="4427">
                  <c:v>0.95</c:v>
                </c:pt>
                <c:pt idx="4428">
                  <c:v>0.95</c:v>
                </c:pt>
                <c:pt idx="4429">
                  <c:v>0.95</c:v>
                </c:pt>
                <c:pt idx="4430">
                  <c:v>0.95</c:v>
                </c:pt>
                <c:pt idx="4431">
                  <c:v>0.95</c:v>
                </c:pt>
                <c:pt idx="4432">
                  <c:v>0.95</c:v>
                </c:pt>
                <c:pt idx="4433">
                  <c:v>0.95</c:v>
                </c:pt>
                <c:pt idx="4434">
                  <c:v>0.95</c:v>
                </c:pt>
                <c:pt idx="4435">
                  <c:v>0.95</c:v>
                </c:pt>
                <c:pt idx="4436">
                  <c:v>0.95</c:v>
                </c:pt>
                <c:pt idx="4437">
                  <c:v>0.95</c:v>
                </c:pt>
                <c:pt idx="4438">
                  <c:v>0.95</c:v>
                </c:pt>
                <c:pt idx="4439">
                  <c:v>0.95</c:v>
                </c:pt>
                <c:pt idx="4440">
                  <c:v>0.95</c:v>
                </c:pt>
                <c:pt idx="4441">
                  <c:v>0.95</c:v>
                </c:pt>
                <c:pt idx="4442">
                  <c:v>0.95</c:v>
                </c:pt>
                <c:pt idx="4443">
                  <c:v>0.95</c:v>
                </c:pt>
                <c:pt idx="4444">
                  <c:v>0.95</c:v>
                </c:pt>
                <c:pt idx="4445">
                  <c:v>0.95</c:v>
                </c:pt>
                <c:pt idx="4446">
                  <c:v>0.95</c:v>
                </c:pt>
                <c:pt idx="4447">
                  <c:v>0.95</c:v>
                </c:pt>
                <c:pt idx="4448">
                  <c:v>0.95</c:v>
                </c:pt>
                <c:pt idx="4449">
                  <c:v>0.95</c:v>
                </c:pt>
                <c:pt idx="4450">
                  <c:v>0.95</c:v>
                </c:pt>
                <c:pt idx="4451">
                  <c:v>0.95</c:v>
                </c:pt>
                <c:pt idx="4452">
                  <c:v>0.95</c:v>
                </c:pt>
                <c:pt idx="4453">
                  <c:v>0.95</c:v>
                </c:pt>
                <c:pt idx="4454">
                  <c:v>0.95</c:v>
                </c:pt>
                <c:pt idx="4455">
                  <c:v>0.95</c:v>
                </c:pt>
                <c:pt idx="4456">
                  <c:v>0.95</c:v>
                </c:pt>
                <c:pt idx="4457">
                  <c:v>0.95</c:v>
                </c:pt>
                <c:pt idx="4458">
                  <c:v>0.95</c:v>
                </c:pt>
                <c:pt idx="4459">
                  <c:v>0.95</c:v>
                </c:pt>
                <c:pt idx="4460">
                  <c:v>0.95</c:v>
                </c:pt>
                <c:pt idx="4461">
                  <c:v>0.95</c:v>
                </c:pt>
                <c:pt idx="4462">
                  <c:v>0.95</c:v>
                </c:pt>
                <c:pt idx="4463">
                  <c:v>0.95</c:v>
                </c:pt>
                <c:pt idx="4464">
                  <c:v>0.95</c:v>
                </c:pt>
                <c:pt idx="4465">
                  <c:v>0.95</c:v>
                </c:pt>
                <c:pt idx="4466">
                  <c:v>0.95</c:v>
                </c:pt>
                <c:pt idx="4467">
                  <c:v>0.95</c:v>
                </c:pt>
                <c:pt idx="4468">
                  <c:v>0.95</c:v>
                </c:pt>
                <c:pt idx="4469">
                  <c:v>0.95</c:v>
                </c:pt>
                <c:pt idx="4470">
                  <c:v>0.95</c:v>
                </c:pt>
                <c:pt idx="4471">
                  <c:v>0.95</c:v>
                </c:pt>
                <c:pt idx="4472">
                  <c:v>0.95</c:v>
                </c:pt>
                <c:pt idx="4473">
                  <c:v>0.95</c:v>
                </c:pt>
                <c:pt idx="4474">
                  <c:v>0.95</c:v>
                </c:pt>
                <c:pt idx="4475">
                  <c:v>0.95</c:v>
                </c:pt>
                <c:pt idx="4476">
                  <c:v>0.95</c:v>
                </c:pt>
                <c:pt idx="4477">
                  <c:v>0.95</c:v>
                </c:pt>
                <c:pt idx="4478">
                  <c:v>0.95</c:v>
                </c:pt>
                <c:pt idx="4479">
                  <c:v>0.95</c:v>
                </c:pt>
                <c:pt idx="4480">
                  <c:v>0.95</c:v>
                </c:pt>
                <c:pt idx="4481">
                  <c:v>0.95</c:v>
                </c:pt>
                <c:pt idx="4482">
                  <c:v>0.95</c:v>
                </c:pt>
                <c:pt idx="4483">
                  <c:v>0.95</c:v>
                </c:pt>
                <c:pt idx="4484">
                  <c:v>0.95</c:v>
                </c:pt>
                <c:pt idx="4485">
                  <c:v>0.95</c:v>
                </c:pt>
                <c:pt idx="4486">
                  <c:v>0.95</c:v>
                </c:pt>
                <c:pt idx="4487">
                  <c:v>0.95</c:v>
                </c:pt>
                <c:pt idx="4488">
                  <c:v>0.95</c:v>
                </c:pt>
                <c:pt idx="4489">
                  <c:v>0.95</c:v>
                </c:pt>
                <c:pt idx="4490">
                  <c:v>0.95</c:v>
                </c:pt>
                <c:pt idx="4491">
                  <c:v>0.95</c:v>
                </c:pt>
                <c:pt idx="4492">
                  <c:v>0.95</c:v>
                </c:pt>
                <c:pt idx="4493">
                  <c:v>0.95</c:v>
                </c:pt>
                <c:pt idx="4494">
                  <c:v>0.95</c:v>
                </c:pt>
                <c:pt idx="4495">
                  <c:v>0.95</c:v>
                </c:pt>
                <c:pt idx="4496">
                  <c:v>0.95</c:v>
                </c:pt>
                <c:pt idx="4497">
                  <c:v>0.95</c:v>
                </c:pt>
                <c:pt idx="4498">
                  <c:v>0.95</c:v>
                </c:pt>
                <c:pt idx="4499">
                  <c:v>0.95</c:v>
                </c:pt>
                <c:pt idx="4500">
                  <c:v>0.95</c:v>
                </c:pt>
                <c:pt idx="4501">
                  <c:v>0.95</c:v>
                </c:pt>
                <c:pt idx="4502">
                  <c:v>0.95</c:v>
                </c:pt>
                <c:pt idx="4503">
                  <c:v>0.95</c:v>
                </c:pt>
                <c:pt idx="4504">
                  <c:v>0.95</c:v>
                </c:pt>
                <c:pt idx="4505">
                  <c:v>0.95</c:v>
                </c:pt>
                <c:pt idx="4506">
                  <c:v>0.95</c:v>
                </c:pt>
                <c:pt idx="4507">
                  <c:v>0.95</c:v>
                </c:pt>
                <c:pt idx="4508">
                  <c:v>0.95</c:v>
                </c:pt>
                <c:pt idx="4509">
                  <c:v>0.95</c:v>
                </c:pt>
                <c:pt idx="4510">
                  <c:v>0.95</c:v>
                </c:pt>
                <c:pt idx="4511">
                  <c:v>0.95</c:v>
                </c:pt>
                <c:pt idx="4512">
                  <c:v>0.95</c:v>
                </c:pt>
                <c:pt idx="4513">
                  <c:v>0.95</c:v>
                </c:pt>
                <c:pt idx="4514">
                  <c:v>0.95</c:v>
                </c:pt>
                <c:pt idx="4515">
                  <c:v>0.95</c:v>
                </c:pt>
                <c:pt idx="4516">
                  <c:v>0.95</c:v>
                </c:pt>
                <c:pt idx="4517">
                  <c:v>0.95</c:v>
                </c:pt>
                <c:pt idx="4518">
                  <c:v>0.95</c:v>
                </c:pt>
                <c:pt idx="4519">
                  <c:v>0.95</c:v>
                </c:pt>
                <c:pt idx="4520">
                  <c:v>0.95</c:v>
                </c:pt>
                <c:pt idx="4521">
                  <c:v>0.95</c:v>
                </c:pt>
                <c:pt idx="4522">
                  <c:v>0.95</c:v>
                </c:pt>
                <c:pt idx="4523">
                  <c:v>0.95</c:v>
                </c:pt>
                <c:pt idx="4524">
                  <c:v>0.95</c:v>
                </c:pt>
                <c:pt idx="4525">
                  <c:v>0.95</c:v>
                </c:pt>
                <c:pt idx="4526">
                  <c:v>0.95</c:v>
                </c:pt>
                <c:pt idx="4527">
                  <c:v>0.95</c:v>
                </c:pt>
                <c:pt idx="4528">
                  <c:v>0.95</c:v>
                </c:pt>
                <c:pt idx="4529">
                  <c:v>0.95</c:v>
                </c:pt>
                <c:pt idx="4530">
                  <c:v>0.95</c:v>
                </c:pt>
                <c:pt idx="4531">
                  <c:v>0.95</c:v>
                </c:pt>
                <c:pt idx="4532">
                  <c:v>0.95</c:v>
                </c:pt>
                <c:pt idx="4533">
                  <c:v>0.95</c:v>
                </c:pt>
                <c:pt idx="4534">
                  <c:v>0.95</c:v>
                </c:pt>
                <c:pt idx="4535">
                  <c:v>0.95</c:v>
                </c:pt>
                <c:pt idx="4536">
                  <c:v>0.95</c:v>
                </c:pt>
                <c:pt idx="4537">
                  <c:v>0.95</c:v>
                </c:pt>
                <c:pt idx="4538">
                  <c:v>0.95</c:v>
                </c:pt>
                <c:pt idx="4539">
                  <c:v>0.95</c:v>
                </c:pt>
                <c:pt idx="4540">
                  <c:v>0.95</c:v>
                </c:pt>
                <c:pt idx="4541">
                  <c:v>0.95</c:v>
                </c:pt>
                <c:pt idx="4542">
                  <c:v>0.95</c:v>
                </c:pt>
                <c:pt idx="4543">
                  <c:v>0.95</c:v>
                </c:pt>
                <c:pt idx="4544">
                  <c:v>0.95</c:v>
                </c:pt>
                <c:pt idx="4545">
                  <c:v>0.95</c:v>
                </c:pt>
                <c:pt idx="4546">
                  <c:v>0.95</c:v>
                </c:pt>
                <c:pt idx="4547">
                  <c:v>0.95</c:v>
                </c:pt>
                <c:pt idx="4548">
                  <c:v>0.95</c:v>
                </c:pt>
                <c:pt idx="4549">
                  <c:v>0.95</c:v>
                </c:pt>
                <c:pt idx="4550">
                  <c:v>0.95</c:v>
                </c:pt>
                <c:pt idx="4551">
                  <c:v>0.95</c:v>
                </c:pt>
                <c:pt idx="4552">
                  <c:v>0.95</c:v>
                </c:pt>
                <c:pt idx="4553">
                  <c:v>0.95</c:v>
                </c:pt>
                <c:pt idx="4554">
                  <c:v>0.95</c:v>
                </c:pt>
                <c:pt idx="4555">
                  <c:v>0.95</c:v>
                </c:pt>
                <c:pt idx="4556">
                  <c:v>0.95</c:v>
                </c:pt>
                <c:pt idx="4557">
                  <c:v>0.95</c:v>
                </c:pt>
                <c:pt idx="4558">
                  <c:v>0.95</c:v>
                </c:pt>
                <c:pt idx="4559">
                  <c:v>0.95</c:v>
                </c:pt>
                <c:pt idx="4560">
                  <c:v>0.95</c:v>
                </c:pt>
                <c:pt idx="4561">
                  <c:v>0.95</c:v>
                </c:pt>
                <c:pt idx="4562">
                  <c:v>0.95</c:v>
                </c:pt>
                <c:pt idx="4563">
                  <c:v>0.95</c:v>
                </c:pt>
                <c:pt idx="4564">
                  <c:v>0.95</c:v>
                </c:pt>
                <c:pt idx="4565">
                  <c:v>0.95</c:v>
                </c:pt>
                <c:pt idx="4566">
                  <c:v>0.95</c:v>
                </c:pt>
                <c:pt idx="4567">
                  <c:v>0.95</c:v>
                </c:pt>
                <c:pt idx="4568">
                  <c:v>0.95</c:v>
                </c:pt>
                <c:pt idx="4569">
                  <c:v>0.95</c:v>
                </c:pt>
                <c:pt idx="4570">
                  <c:v>0.95</c:v>
                </c:pt>
                <c:pt idx="4571">
                  <c:v>0.95</c:v>
                </c:pt>
                <c:pt idx="4572">
                  <c:v>0.95</c:v>
                </c:pt>
                <c:pt idx="4573">
                  <c:v>0.95</c:v>
                </c:pt>
                <c:pt idx="4574">
                  <c:v>0.95</c:v>
                </c:pt>
                <c:pt idx="4575">
                  <c:v>0.95</c:v>
                </c:pt>
                <c:pt idx="4576">
                  <c:v>0.95</c:v>
                </c:pt>
                <c:pt idx="4577">
                  <c:v>0.95</c:v>
                </c:pt>
                <c:pt idx="4578">
                  <c:v>0.95</c:v>
                </c:pt>
                <c:pt idx="4579">
                  <c:v>0.95</c:v>
                </c:pt>
                <c:pt idx="4580">
                  <c:v>0.95</c:v>
                </c:pt>
                <c:pt idx="4581">
                  <c:v>0.95</c:v>
                </c:pt>
                <c:pt idx="4582">
                  <c:v>0.95</c:v>
                </c:pt>
                <c:pt idx="4583">
                  <c:v>0.95</c:v>
                </c:pt>
                <c:pt idx="4584">
                  <c:v>0.95</c:v>
                </c:pt>
                <c:pt idx="4585">
                  <c:v>0.95</c:v>
                </c:pt>
                <c:pt idx="4586">
                  <c:v>0.95</c:v>
                </c:pt>
                <c:pt idx="4587">
                  <c:v>0.95</c:v>
                </c:pt>
                <c:pt idx="4588">
                  <c:v>0.95</c:v>
                </c:pt>
                <c:pt idx="4589">
                  <c:v>0.95</c:v>
                </c:pt>
                <c:pt idx="4590">
                  <c:v>0.95</c:v>
                </c:pt>
                <c:pt idx="4591">
                  <c:v>0.95</c:v>
                </c:pt>
                <c:pt idx="4592">
                  <c:v>0.95</c:v>
                </c:pt>
                <c:pt idx="4593">
                  <c:v>0.95</c:v>
                </c:pt>
                <c:pt idx="4594">
                  <c:v>0.95</c:v>
                </c:pt>
                <c:pt idx="4595">
                  <c:v>0.95</c:v>
                </c:pt>
                <c:pt idx="4596">
                  <c:v>0.95</c:v>
                </c:pt>
                <c:pt idx="4597">
                  <c:v>0.95</c:v>
                </c:pt>
                <c:pt idx="4598">
                  <c:v>0.95</c:v>
                </c:pt>
                <c:pt idx="4599">
                  <c:v>0.95</c:v>
                </c:pt>
                <c:pt idx="4600">
                  <c:v>0.95</c:v>
                </c:pt>
                <c:pt idx="4601">
                  <c:v>0.95</c:v>
                </c:pt>
                <c:pt idx="4602">
                  <c:v>0.95</c:v>
                </c:pt>
                <c:pt idx="4603">
                  <c:v>0.95</c:v>
                </c:pt>
                <c:pt idx="4604">
                  <c:v>0.95</c:v>
                </c:pt>
                <c:pt idx="4605">
                  <c:v>0.95</c:v>
                </c:pt>
                <c:pt idx="4606">
                  <c:v>0.95</c:v>
                </c:pt>
                <c:pt idx="4607">
                  <c:v>0.95</c:v>
                </c:pt>
                <c:pt idx="4608">
                  <c:v>0.95</c:v>
                </c:pt>
                <c:pt idx="4609">
                  <c:v>0.95</c:v>
                </c:pt>
                <c:pt idx="4610">
                  <c:v>0.95</c:v>
                </c:pt>
                <c:pt idx="4611">
                  <c:v>0.95</c:v>
                </c:pt>
                <c:pt idx="4612">
                  <c:v>0.95</c:v>
                </c:pt>
                <c:pt idx="4613">
                  <c:v>0.95</c:v>
                </c:pt>
                <c:pt idx="4614">
                  <c:v>0.95</c:v>
                </c:pt>
                <c:pt idx="4615">
                  <c:v>0.95</c:v>
                </c:pt>
                <c:pt idx="4616">
                  <c:v>0.95</c:v>
                </c:pt>
                <c:pt idx="4617">
                  <c:v>0.95</c:v>
                </c:pt>
                <c:pt idx="4618">
                  <c:v>0.95</c:v>
                </c:pt>
                <c:pt idx="4619">
                  <c:v>0.95</c:v>
                </c:pt>
                <c:pt idx="4620">
                  <c:v>0.95</c:v>
                </c:pt>
                <c:pt idx="4621">
                  <c:v>0.95</c:v>
                </c:pt>
                <c:pt idx="4622">
                  <c:v>0.95</c:v>
                </c:pt>
                <c:pt idx="4623">
                  <c:v>0.95</c:v>
                </c:pt>
                <c:pt idx="4624">
                  <c:v>0.95</c:v>
                </c:pt>
                <c:pt idx="4625">
                  <c:v>0.95</c:v>
                </c:pt>
                <c:pt idx="4626">
                  <c:v>0.95</c:v>
                </c:pt>
                <c:pt idx="4627">
                  <c:v>0.95</c:v>
                </c:pt>
                <c:pt idx="4628">
                  <c:v>0.95</c:v>
                </c:pt>
                <c:pt idx="4629">
                  <c:v>0.95</c:v>
                </c:pt>
                <c:pt idx="4630">
                  <c:v>0.95</c:v>
                </c:pt>
                <c:pt idx="4631">
                  <c:v>0.95</c:v>
                </c:pt>
                <c:pt idx="4632">
                  <c:v>0.95</c:v>
                </c:pt>
                <c:pt idx="4633">
                  <c:v>0.95</c:v>
                </c:pt>
                <c:pt idx="4634">
                  <c:v>0.95</c:v>
                </c:pt>
                <c:pt idx="4635">
                  <c:v>0.95</c:v>
                </c:pt>
                <c:pt idx="4636">
                  <c:v>0.95</c:v>
                </c:pt>
                <c:pt idx="4637">
                  <c:v>0.95</c:v>
                </c:pt>
                <c:pt idx="4638">
                  <c:v>0.95</c:v>
                </c:pt>
                <c:pt idx="4639">
                  <c:v>0.95</c:v>
                </c:pt>
                <c:pt idx="4640">
                  <c:v>0.95</c:v>
                </c:pt>
                <c:pt idx="4641">
                  <c:v>0.95</c:v>
                </c:pt>
                <c:pt idx="4642">
                  <c:v>0.95</c:v>
                </c:pt>
                <c:pt idx="4643">
                  <c:v>0.95</c:v>
                </c:pt>
                <c:pt idx="4644">
                  <c:v>0.95</c:v>
                </c:pt>
                <c:pt idx="4645">
                  <c:v>0.95</c:v>
                </c:pt>
                <c:pt idx="4646">
                  <c:v>0.95</c:v>
                </c:pt>
                <c:pt idx="4647">
                  <c:v>0.95</c:v>
                </c:pt>
                <c:pt idx="4648">
                  <c:v>0.95</c:v>
                </c:pt>
                <c:pt idx="4649">
                  <c:v>0.95</c:v>
                </c:pt>
                <c:pt idx="4650">
                  <c:v>0.95</c:v>
                </c:pt>
                <c:pt idx="4651">
                  <c:v>0.95</c:v>
                </c:pt>
                <c:pt idx="4652">
                  <c:v>0.95</c:v>
                </c:pt>
                <c:pt idx="4653">
                  <c:v>0.95</c:v>
                </c:pt>
                <c:pt idx="4654">
                  <c:v>0.95</c:v>
                </c:pt>
                <c:pt idx="4655">
                  <c:v>0.95</c:v>
                </c:pt>
                <c:pt idx="4656">
                  <c:v>0.95</c:v>
                </c:pt>
                <c:pt idx="4657">
                  <c:v>0.95</c:v>
                </c:pt>
                <c:pt idx="4658">
                  <c:v>0.95</c:v>
                </c:pt>
                <c:pt idx="4659">
                  <c:v>0.95</c:v>
                </c:pt>
                <c:pt idx="4660">
                  <c:v>0.95</c:v>
                </c:pt>
                <c:pt idx="4661">
                  <c:v>0.95</c:v>
                </c:pt>
                <c:pt idx="4662">
                  <c:v>0.95</c:v>
                </c:pt>
                <c:pt idx="4663">
                  <c:v>0.95</c:v>
                </c:pt>
                <c:pt idx="4664">
                  <c:v>0.95</c:v>
                </c:pt>
                <c:pt idx="4665">
                  <c:v>0.95</c:v>
                </c:pt>
                <c:pt idx="4666">
                  <c:v>0.95</c:v>
                </c:pt>
                <c:pt idx="4667">
                  <c:v>0.95</c:v>
                </c:pt>
                <c:pt idx="4668">
                  <c:v>0.95</c:v>
                </c:pt>
                <c:pt idx="4669">
                  <c:v>0.95</c:v>
                </c:pt>
                <c:pt idx="4670">
                  <c:v>0.95</c:v>
                </c:pt>
                <c:pt idx="4671">
                  <c:v>0.95</c:v>
                </c:pt>
                <c:pt idx="4672">
                  <c:v>0.95</c:v>
                </c:pt>
                <c:pt idx="4673">
                  <c:v>0.95</c:v>
                </c:pt>
                <c:pt idx="4674">
                  <c:v>0.95</c:v>
                </c:pt>
                <c:pt idx="4675">
                  <c:v>0.95</c:v>
                </c:pt>
                <c:pt idx="4676">
                  <c:v>0.95</c:v>
                </c:pt>
                <c:pt idx="4677">
                  <c:v>0.95</c:v>
                </c:pt>
                <c:pt idx="4678">
                  <c:v>0.95</c:v>
                </c:pt>
                <c:pt idx="4679">
                  <c:v>0.95</c:v>
                </c:pt>
                <c:pt idx="4680">
                  <c:v>0.95</c:v>
                </c:pt>
                <c:pt idx="4681">
                  <c:v>0.95</c:v>
                </c:pt>
                <c:pt idx="4682">
                  <c:v>0.95</c:v>
                </c:pt>
                <c:pt idx="4683">
                  <c:v>0.95</c:v>
                </c:pt>
                <c:pt idx="4684">
                  <c:v>0.95</c:v>
                </c:pt>
                <c:pt idx="4685">
                  <c:v>0.95</c:v>
                </c:pt>
                <c:pt idx="4686">
                  <c:v>0.95</c:v>
                </c:pt>
                <c:pt idx="4687">
                  <c:v>0.95</c:v>
                </c:pt>
                <c:pt idx="4688">
                  <c:v>0.95</c:v>
                </c:pt>
                <c:pt idx="4689">
                  <c:v>0.95</c:v>
                </c:pt>
                <c:pt idx="4690">
                  <c:v>0.95</c:v>
                </c:pt>
                <c:pt idx="4691">
                  <c:v>0.95</c:v>
                </c:pt>
                <c:pt idx="4692">
                  <c:v>0.95</c:v>
                </c:pt>
                <c:pt idx="4693">
                  <c:v>0.95</c:v>
                </c:pt>
                <c:pt idx="4694">
                  <c:v>0.95</c:v>
                </c:pt>
                <c:pt idx="4695">
                  <c:v>0.95</c:v>
                </c:pt>
                <c:pt idx="4696">
                  <c:v>0.95</c:v>
                </c:pt>
                <c:pt idx="4697">
                  <c:v>0.95</c:v>
                </c:pt>
                <c:pt idx="4698">
                  <c:v>0.95</c:v>
                </c:pt>
                <c:pt idx="4699">
                  <c:v>0.95</c:v>
                </c:pt>
                <c:pt idx="4700">
                  <c:v>0.95</c:v>
                </c:pt>
                <c:pt idx="4701">
                  <c:v>0.95</c:v>
                </c:pt>
                <c:pt idx="4702">
                  <c:v>0.95</c:v>
                </c:pt>
                <c:pt idx="4703">
                  <c:v>0.95</c:v>
                </c:pt>
                <c:pt idx="4704">
                  <c:v>0.95</c:v>
                </c:pt>
                <c:pt idx="4705">
                  <c:v>0.95</c:v>
                </c:pt>
                <c:pt idx="4706">
                  <c:v>0.95</c:v>
                </c:pt>
                <c:pt idx="4707">
                  <c:v>0.95</c:v>
                </c:pt>
                <c:pt idx="4708">
                  <c:v>0.95</c:v>
                </c:pt>
                <c:pt idx="4709">
                  <c:v>0.95</c:v>
                </c:pt>
                <c:pt idx="4710">
                  <c:v>0.95</c:v>
                </c:pt>
                <c:pt idx="4711">
                  <c:v>0.95</c:v>
                </c:pt>
                <c:pt idx="4712">
                  <c:v>0.95</c:v>
                </c:pt>
                <c:pt idx="4713">
                  <c:v>0.95</c:v>
                </c:pt>
                <c:pt idx="4714">
                  <c:v>0.95</c:v>
                </c:pt>
                <c:pt idx="4715">
                  <c:v>0.95</c:v>
                </c:pt>
                <c:pt idx="4716">
                  <c:v>0.95</c:v>
                </c:pt>
                <c:pt idx="4717">
                  <c:v>0.95</c:v>
                </c:pt>
                <c:pt idx="4718">
                  <c:v>0.95</c:v>
                </c:pt>
                <c:pt idx="4719">
                  <c:v>0.95</c:v>
                </c:pt>
                <c:pt idx="4720">
                  <c:v>0.95</c:v>
                </c:pt>
                <c:pt idx="4721">
                  <c:v>0.95</c:v>
                </c:pt>
                <c:pt idx="4722">
                  <c:v>0.95</c:v>
                </c:pt>
                <c:pt idx="4723">
                  <c:v>0.95</c:v>
                </c:pt>
                <c:pt idx="4724">
                  <c:v>0.95</c:v>
                </c:pt>
                <c:pt idx="4725">
                  <c:v>0.95</c:v>
                </c:pt>
                <c:pt idx="4726">
                  <c:v>0.95</c:v>
                </c:pt>
                <c:pt idx="4727">
                  <c:v>0.95</c:v>
                </c:pt>
                <c:pt idx="4728">
                  <c:v>0.95</c:v>
                </c:pt>
                <c:pt idx="4729">
                  <c:v>0.95</c:v>
                </c:pt>
                <c:pt idx="4730">
                  <c:v>0.95</c:v>
                </c:pt>
                <c:pt idx="4731">
                  <c:v>0.95</c:v>
                </c:pt>
                <c:pt idx="4732">
                  <c:v>0.95</c:v>
                </c:pt>
                <c:pt idx="4733">
                  <c:v>0.95</c:v>
                </c:pt>
                <c:pt idx="4734">
                  <c:v>0.95</c:v>
                </c:pt>
                <c:pt idx="4735">
                  <c:v>0.95</c:v>
                </c:pt>
                <c:pt idx="4736">
                  <c:v>0.95</c:v>
                </c:pt>
                <c:pt idx="4737">
                  <c:v>0.95</c:v>
                </c:pt>
                <c:pt idx="4738">
                  <c:v>0.95</c:v>
                </c:pt>
                <c:pt idx="4739">
                  <c:v>0.95</c:v>
                </c:pt>
                <c:pt idx="4740">
                  <c:v>0.95</c:v>
                </c:pt>
                <c:pt idx="4741">
                  <c:v>0.95</c:v>
                </c:pt>
                <c:pt idx="4742">
                  <c:v>0.95</c:v>
                </c:pt>
                <c:pt idx="4743">
                  <c:v>0.95</c:v>
                </c:pt>
                <c:pt idx="4744">
                  <c:v>0.95</c:v>
                </c:pt>
                <c:pt idx="4745">
                  <c:v>0.95</c:v>
                </c:pt>
                <c:pt idx="4746">
                  <c:v>0.95</c:v>
                </c:pt>
                <c:pt idx="4747">
                  <c:v>0.95</c:v>
                </c:pt>
                <c:pt idx="4748">
                  <c:v>0.95</c:v>
                </c:pt>
                <c:pt idx="4749">
                  <c:v>0.95</c:v>
                </c:pt>
                <c:pt idx="4750">
                  <c:v>0.95</c:v>
                </c:pt>
                <c:pt idx="4751">
                  <c:v>0.95</c:v>
                </c:pt>
                <c:pt idx="4752">
                  <c:v>0.95</c:v>
                </c:pt>
                <c:pt idx="4753">
                  <c:v>0.95</c:v>
                </c:pt>
                <c:pt idx="4754">
                  <c:v>0.95</c:v>
                </c:pt>
                <c:pt idx="4755">
                  <c:v>0.95</c:v>
                </c:pt>
                <c:pt idx="4756">
                  <c:v>0.95</c:v>
                </c:pt>
                <c:pt idx="4757">
                  <c:v>0.95</c:v>
                </c:pt>
                <c:pt idx="4758">
                  <c:v>0.95</c:v>
                </c:pt>
                <c:pt idx="4759">
                  <c:v>0.95</c:v>
                </c:pt>
                <c:pt idx="4760">
                  <c:v>0.95</c:v>
                </c:pt>
                <c:pt idx="4761">
                  <c:v>0.95</c:v>
                </c:pt>
                <c:pt idx="4762">
                  <c:v>0.95</c:v>
                </c:pt>
                <c:pt idx="4763">
                  <c:v>0.95</c:v>
                </c:pt>
                <c:pt idx="4764">
                  <c:v>0.95</c:v>
                </c:pt>
                <c:pt idx="4765">
                  <c:v>0.95</c:v>
                </c:pt>
                <c:pt idx="4766">
                  <c:v>0.95</c:v>
                </c:pt>
                <c:pt idx="4767">
                  <c:v>0.95</c:v>
                </c:pt>
                <c:pt idx="4768">
                  <c:v>0.95</c:v>
                </c:pt>
                <c:pt idx="4769">
                  <c:v>0.95</c:v>
                </c:pt>
                <c:pt idx="4770">
                  <c:v>0.95</c:v>
                </c:pt>
                <c:pt idx="4771">
                  <c:v>0.95</c:v>
                </c:pt>
                <c:pt idx="4772">
                  <c:v>0.95</c:v>
                </c:pt>
                <c:pt idx="4773">
                  <c:v>0.95</c:v>
                </c:pt>
                <c:pt idx="4774">
                  <c:v>0.95</c:v>
                </c:pt>
                <c:pt idx="4775">
                  <c:v>0.95</c:v>
                </c:pt>
                <c:pt idx="4776">
                  <c:v>0.95</c:v>
                </c:pt>
                <c:pt idx="4777">
                  <c:v>0.95</c:v>
                </c:pt>
                <c:pt idx="4778">
                  <c:v>0.95</c:v>
                </c:pt>
                <c:pt idx="4779">
                  <c:v>0.95</c:v>
                </c:pt>
                <c:pt idx="4780">
                  <c:v>0.95</c:v>
                </c:pt>
                <c:pt idx="4781">
                  <c:v>0.95</c:v>
                </c:pt>
                <c:pt idx="4782">
                  <c:v>0.95</c:v>
                </c:pt>
                <c:pt idx="4783">
                  <c:v>0.95</c:v>
                </c:pt>
                <c:pt idx="4784">
                  <c:v>0.95</c:v>
                </c:pt>
                <c:pt idx="4785">
                  <c:v>0.95</c:v>
                </c:pt>
                <c:pt idx="4786">
                  <c:v>0.95</c:v>
                </c:pt>
                <c:pt idx="4787">
                  <c:v>0.95</c:v>
                </c:pt>
                <c:pt idx="4788">
                  <c:v>0.95</c:v>
                </c:pt>
                <c:pt idx="4789">
                  <c:v>0.95</c:v>
                </c:pt>
                <c:pt idx="4790">
                  <c:v>0.95</c:v>
                </c:pt>
                <c:pt idx="4791">
                  <c:v>0.95</c:v>
                </c:pt>
                <c:pt idx="4792">
                  <c:v>0.95</c:v>
                </c:pt>
                <c:pt idx="4793">
                  <c:v>0.95</c:v>
                </c:pt>
                <c:pt idx="4794">
                  <c:v>0.95</c:v>
                </c:pt>
                <c:pt idx="4795">
                  <c:v>0.95</c:v>
                </c:pt>
                <c:pt idx="4796">
                  <c:v>0.95</c:v>
                </c:pt>
                <c:pt idx="4797">
                  <c:v>0.95</c:v>
                </c:pt>
                <c:pt idx="4798">
                  <c:v>0.95</c:v>
                </c:pt>
                <c:pt idx="4799">
                  <c:v>0.95</c:v>
                </c:pt>
                <c:pt idx="4800">
                  <c:v>0.95</c:v>
                </c:pt>
                <c:pt idx="4801">
                  <c:v>0.95</c:v>
                </c:pt>
                <c:pt idx="4802">
                  <c:v>0.95</c:v>
                </c:pt>
                <c:pt idx="4803">
                  <c:v>0.95</c:v>
                </c:pt>
                <c:pt idx="4804">
                  <c:v>0.95</c:v>
                </c:pt>
                <c:pt idx="4805">
                  <c:v>0.95</c:v>
                </c:pt>
                <c:pt idx="4806">
                  <c:v>0.95</c:v>
                </c:pt>
                <c:pt idx="4807">
                  <c:v>0.95</c:v>
                </c:pt>
                <c:pt idx="4808">
                  <c:v>0.95</c:v>
                </c:pt>
                <c:pt idx="4809">
                  <c:v>0.95</c:v>
                </c:pt>
                <c:pt idx="4810">
                  <c:v>0.95</c:v>
                </c:pt>
                <c:pt idx="4811">
                  <c:v>0.95</c:v>
                </c:pt>
                <c:pt idx="4812">
                  <c:v>0.95</c:v>
                </c:pt>
                <c:pt idx="4813">
                  <c:v>0.95</c:v>
                </c:pt>
                <c:pt idx="4814">
                  <c:v>0.95</c:v>
                </c:pt>
                <c:pt idx="4815">
                  <c:v>0.95</c:v>
                </c:pt>
                <c:pt idx="4816">
                  <c:v>0.95</c:v>
                </c:pt>
                <c:pt idx="4817">
                  <c:v>0.95</c:v>
                </c:pt>
                <c:pt idx="4818">
                  <c:v>0.95</c:v>
                </c:pt>
                <c:pt idx="4819">
                  <c:v>0.95</c:v>
                </c:pt>
                <c:pt idx="4820">
                  <c:v>0.95</c:v>
                </c:pt>
                <c:pt idx="4821">
                  <c:v>0.95</c:v>
                </c:pt>
                <c:pt idx="4822">
                  <c:v>0.95</c:v>
                </c:pt>
                <c:pt idx="4823">
                  <c:v>0.95</c:v>
                </c:pt>
                <c:pt idx="4824">
                  <c:v>0.95</c:v>
                </c:pt>
                <c:pt idx="4825">
                  <c:v>0.95</c:v>
                </c:pt>
                <c:pt idx="4826">
                  <c:v>0.95</c:v>
                </c:pt>
                <c:pt idx="4827">
                  <c:v>0.95</c:v>
                </c:pt>
                <c:pt idx="4828">
                  <c:v>0.95</c:v>
                </c:pt>
                <c:pt idx="4829">
                  <c:v>0.95</c:v>
                </c:pt>
                <c:pt idx="4830">
                  <c:v>0.95</c:v>
                </c:pt>
                <c:pt idx="4831">
                  <c:v>0.95</c:v>
                </c:pt>
                <c:pt idx="4832">
                  <c:v>0.95</c:v>
                </c:pt>
                <c:pt idx="4833">
                  <c:v>0.95</c:v>
                </c:pt>
                <c:pt idx="4834">
                  <c:v>0.95</c:v>
                </c:pt>
                <c:pt idx="4835">
                  <c:v>0.95</c:v>
                </c:pt>
                <c:pt idx="4836">
                  <c:v>0.95</c:v>
                </c:pt>
                <c:pt idx="4837">
                  <c:v>0.95</c:v>
                </c:pt>
                <c:pt idx="4838">
                  <c:v>0.95</c:v>
                </c:pt>
                <c:pt idx="4839">
                  <c:v>0.95</c:v>
                </c:pt>
                <c:pt idx="4840">
                  <c:v>0.95</c:v>
                </c:pt>
                <c:pt idx="4841">
                  <c:v>0.95</c:v>
                </c:pt>
                <c:pt idx="4842">
                  <c:v>0.95</c:v>
                </c:pt>
                <c:pt idx="4843">
                  <c:v>0.95</c:v>
                </c:pt>
                <c:pt idx="4844">
                  <c:v>0.95</c:v>
                </c:pt>
                <c:pt idx="4845">
                  <c:v>0.95</c:v>
                </c:pt>
                <c:pt idx="4846">
                  <c:v>0.95</c:v>
                </c:pt>
                <c:pt idx="4847">
                  <c:v>0.95</c:v>
                </c:pt>
                <c:pt idx="4848">
                  <c:v>0.95</c:v>
                </c:pt>
                <c:pt idx="4849">
                  <c:v>0.95</c:v>
                </c:pt>
                <c:pt idx="4850">
                  <c:v>0.95</c:v>
                </c:pt>
                <c:pt idx="4851">
                  <c:v>0.95</c:v>
                </c:pt>
                <c:pt idx="4852">
                  <c:v>0.95</c:v>
                </c:pt>
                <c:pt idx="4853">
                  <c:v>0.95</c:v>
                </c:pt>
                <c:pt idx="4854">
                  <c:v>0.95</c:v>
                </c:pt>
                <c:pt idx="4855">
                  <c:v>0.95</c:v>
                </c:pt>
                <c:pt idx="4856">
                  <c:v>0.95</c:v>
                </c:pt>
                <c:pt idx="4857">
                  <c:v>0.95</c:v>
                </c:pt>
                <c:pt idx="4858">
                  <c:v>0.95</c:v>
                </c:pt>
                <c:pt idx="4859">
                  <c:v>0.95</c:v>
                </c:pt>
                <c:pt idx="4860">
                  <c:v>0.95</c:v>
                </c:pt>
                <c:pt idx="4861">
                  <c:v>0.95</c:v>
                </c:pt>
                <c:pt idx="4862">
                  <c:v>0.95</c:v>
                </c:pt>
                <c:pt idx="4863">
                  <c:v>0.95</c:v>
                </c:pt>
                <c:pt idx="4864">
                  <c:v>0.95</c:v>
                </c:pt>
                <c:pt idx="4865">
                  <c:v>0.95</c:v>
                </c:pt>
                <c:pt idx="4866">
                  <c:v>0.95</c:v>
                </c:pt>
                <c:pt idx="4867">
                  <c:v>0.95</c:v>
                </c:pt>
                <c:pt idx="4868">
                  <c:v>0.95</c:v>
                </c:pt>
                <c:pt idx="4869">
                  <c:v>0.95</c:v>
                </c:pt>
                <c:pt idx="4870">
                  <c:v>0.95</c:v>
                </c:pt>
                <c:pt idx="4871">
                  <c:v>0.95</c:v>
                </c:pt>
                <c:pt idx="4872">
                  <c:v>0.95</c:v>
                </c:pt>
                <c:pt idx="4873">
                  <c:v>0.95</c:v>
                </c:pt>
                <c:pt idx="4874">
                  <c:v>0.95</c:v>
                </c:pt>
                <c:pt idx="4875">
                  <c:v>0.95</c:v>
                </c:pt>
                <c:pt idx="4876">
                  <c:v>0.95</c:v>
                </c:pt>
                <c:pt idx="4877">
                  <c:v>0.95</c:v>
                </c:pt>
                <c:pt idx="4878">
                  <c:v>0.95</c:v>
                </c:pt>
                <c:pt idx="4879">
                  <c:v>0.95</c:v>
                </c:pt>
                <c:pt idx="4880">
                  <c:v>0.95</c:v>
                </c:pt>
                <c:pt idx="4881">
                  <c:v>0.95</c:v>
                </c:pt>
                <c:pt idx="4882">
                  <c:v>0.95</c:v>
                </c:pt>
                <c:pt idx="4883">
                  <c:v>0.95</c:v>
                </c:pt>
                <c:pt idx="4884">
                  <c:v>0.95</c:v>
                </c:pt>
                <c:pt idx="4885">
                  <c:v>0.95</c:v>
                </c:pt>
                <c:pt idx="4886">
                  <c:v>0.95</c:v>
                </c:pt>
                <c:pt idx="4887">
                  <c:v>0.95</c:v>
                </c:pt>
                <c:pt idx="4888">
                  <c:v>0.95</c:v>
                </c:pt>
                <c:pt idx="4889">
                  <c:v>0.95</c:v>
                </c:pt>
                <c:pt idx="4890">
                  <c:v>0.95</c:v>
                </c:pt>
                <c:pt idx="4891">
                  <c:v>0.95</c:v>
                </c:pt>
                <c:pt idx="4892">
                  <c:v>0.95</c:v>
                </c:pt>
                <c:pt idx="4893">
                  <c:v>0.95</c:v>
                </c:pt>
                <c:pt idx="4894">
                  <c:v>0.95</c:v>
                </c:pt>
                <c:pt idx="4895">
                  <c:v>0.95</c:v>
                </c:pt>
                <c:pt idx="4896">
                  <c:v>0.95</c:v>
                </c:pt>
                <c:pt idx="4897">
                  <c:v>0.95</c:v>
                </c:pt>
                <c:pt idx="4898">
                  <c:v>0.95</c:v>
                </c:pt>
                <c:pt idx="4899">
                  <c:v>0.95</c:v>
                </c:pt>
                <c:pt idx="4900">
                  <c:v>0.95</c:v>
                </c:pt>
                <c:pt idx="4901">
                  <c:v>0.95</c:v>
                </c:pt>
                <c:pt idx="4902">
                  <c:v>0.95</c:v>
                </c:pt>
                <c:pt idx="4903">
                  <c:v>0.95</c:v>
                </c:pt>
                <c:pt idx="4904">
                  <c:v>0.95</c:v>
                </c:pt>
                <c:pt idx="4905">
                  <c:v>0.95</c:v>
                </c:pt>
                <c:pt idx="4906">
                  <c:v>0.95</c:v>
                </c:pt>
                <c:pt idx="4907">
                  <c:v>0.95</c:v>
                </c:pt>
                <c:pt idx="4908">
                  <c:v>0.95</c:v>
                </c:pt>
                <c:pt idx="4909">
                  <c:v>0.95</c:v>
                </c:pt>
                <c:pt idx="4910">
                  <c:v>0.95</c:v>
                </c:pt>
                <c:pt idx="4911">
                  <c:v>0.95</c:v>
                </c:pt>
                <c:pt idx="4912">
                  <c:v>0.95</c:v>
                </c:pt>
                <c:pt idx="4913">
                  <c:v>0.95</c:v>
                </c:pt>
                <c:pt idx="4914">
                  <c:v>0.95</c:v>
                </c:pt>
                <c:pt idx="4915">
                  <c:v>0.95</c:v>
                </c:pt>
                <c:pt idx="4916">
                  <c:v>0.95</c:v>
                </c:pt>
                <c:pt idx="4917">
                  <c:v>0.95</c:v>
                </c:pt>
                <c:pt idx="4918">
                  <c:v>0.95</c:v>
                </c:pt>
                <c:pt idx="4919">
                  <c:v>0.95</c:v>
                </c:pt>
                <c:pt idx="4920">
                  <c:v>0.95</c:v>
                </c:pt>
                <c:pt idx="4921">
                  <c:v>0.95</c:v>
                </c:pt>
                <c:pt idx="4922">
                  <c:v>0.95</c:v>
                </c:pt>
                <c:pt idx="4923">
                  <c:v>0.95</c:v>
                </c:pt>
                <c:pt idx="4924">
                  <c:v>0.95</c:v>
                </c:pt>
                <c:pt idx="4925">
                  <c:v>0.95</c:v>
                </c:pt>
                <c:pt idx="4926">
                  <c:v>0.95</c:v>
                </c:pt>
                <c:pt idx="4927">
                  <c:v>0.95</c:v>
                </c:pt>
                <c:pt idx="4928">
                  <c:v>0.95</c:v>
                </c:pt>
                <c:pt idx="4929">
                  <c:v>0.95</c:v>
                </c:pt>
                <c:pt idx="4930">
                  <c:v>0.95</c:v>
                </c:pt>
                <c:pt idx="4931">
                  <c:v>0.95</c:v>
                </c:pt>
                <c:pt idx="4932">
                  <c:v>0.95</c:v>
                </c:pt>
                <c:pt idx="4933">
                  <c:v>0.95</c:v>
                </c:pt>
                <c:pt idx="4934">
                  <c:v>0.95</c:v>
                </c:pt>
                <c:pt idx="4935">
                  <c:v>0.95</c:v>
                </c:pt>
                <c:pt idx="4936">
                  <c:v>0.95</c:v>
                </c:pt>
                <c:pt idx="4937">
                  <c:v>0.95</c:v>
                </c:pt>
                <c:pt idx="4938">
                  <c:v>0.95</c:v>
                </c:pt>
                <c:pt idx="4939">
                  <c:v>0.95</c:v>
                </c:pt>
                <c:pt idx="4940">
                  <c:v>0.95</c:v>
                </c:pt>
                <c:pt idx="4941">
                  <c:v>0.95</c:v>
                </c:pt>
                <c:pt idx="4942">
                  <c:v>0.95</c:v>
                </c:pt>
                <c:pt idx="4943">
                  <c:v>0.95</c:v>
                </c:pt>
                <c:pt idx="4944">
                  <c:v>0.95</c:v>
                </c:pt>
                <c:pt idx="4945">
                  <c:v>0.95</c:v>
                </c:pt>
                <c:pt idx="4946">
                  <c:v>0.95</c:v>
                </c:pt>
                <c:pt idx="4947">
                  <c:v>0.95</c:v>
                </c:pt>
                <c:pt idx="4948">
                  <c:v>0.95</c:v>
                </c:pt>
                <c:pt idx="4949">
                  <c:v>0.95</c:v>
                </c:pt>
                <c:pt idx="4950">
                  <c:v>0.95</c:v>
                </c:pt>
                <c:pt idx="4951">
                  <c:v>0.95</c:v>
                </c:pt>
                <c:pt idx="4952">
                  <c:v>0.95</c:v>
                </c:pt>
                <c:pt idx="4953">
                  <c:v>0.95</c:v>
                </c:pt>
                <c:pt idx="4954">
                  <c:v>0.95</c:v>
                </c:pt>
                <c:pt idx="4955">
                  <c:v>0.95</c:v>
                </c:pt>
                <c:pt idx="4956">
                  <c:v>0.95</c:v>
                </c:pt>
                <c:pt idx="4957">
                  <c:v>0.95</c:v>
                </c:pt>
                <c:pt idx="4958">
                  <c:v>0.95</c:v>
                </c:pt>
                <c:pt idx="4959">
                  <c:v>0.95</c:v>
                </c:pt>
                <c:pt idx="4960">
                  <c:v>0.95</c:v>
                </c:pt>
                <c:pt idx="4961">
                  <c:v>0.95</c:v>
                </c:pt>
                <c:pt idx="4962">
                  <c:v>0.95</c:v>
                </c:pt>
                <c:pt idx="4963">
                  <c:v>0.95</c:v>
                </c:pt>
                <c:pt idx="4964">
                  <c:v>0.95</c:v>
                </c:pt>
                <c:pt idx="4965">
                  <c:v>0.95</c:v>
                </c:pt>
                <c:pt idx="4966">
                  <c:v>0.95</c:v>
                </c:pt>
                <c:pt idx="4967">
                  <c:v>0.95</c:v>
                </c:pt>
                <c:pt idx="4968">
                  <c:v>0.95</c:v>
                </c:pt>
                <c:pt idx="4969">
                  <c:v>0.95</c:v>
                </c:pt>
                <c:pt idx="4970">
                  <c:v>0.95</c:v>
                </c:pt>
                <c:pt idx="4971">
                  <c:v>0.95</c:v>
                </c:pt>
                <c:pt idx="4972">
                  <c:v>0.95</c:v>
                </c:pt>
                <c:pt idx="4973">
                  <c:v>0.95</c:v>
                </c:pt>
                <c:pt idx="4974">
                  <c:v>0.95</c:v>
                </c:pt>
                <c:pt idx="4975">
                  <c:v>0.95</c:v>
                </c:pt>
                <c:pt idx="4976">
                  <c:v>0.95</c:v>
                </c:pt>
                <c:pt idx="4977">
                  <c:v>0.95</c:v>
                </c:pt>
                <c:pt idx="4978">
                  <c:v>0.95</c:v>
                </c:pt>
                <c:pt idx="4979">
                  <c:v>0.95</c:v>
                </c:pt>
                <c:pt idx="4980">
                  <c:v>0.95</c:v>
                </c:pt>
                <c:pt idx="4981">
                  <c:v>0.95</c:v>
                </c:pt>
                <c:pt idx="4982">
                  <c:v>0.95</c:v>
                </c:pt>
                <c:pt idx="4983">
                  <c:v>0.95</c:v>
                </c:pt>
                <c:pt idx="4984">
                  <c:v>0.95</c:v>
                </c:pt>
                <c:pt idx="4985">
                  <c:v>0.95</c:v>
                </c:pt>
                <c:pt idx="4986">
                  <c:v>0.95</c:v>
                </c:pt>
                <c:pt idx="4987">
                  <c:v>0.95</c:v>
                </c:pt>
                <c:pt idx="4988">
                  <c:v>0.95</c:v>
                </c:pt>
                <c:pt idx="4989">
                  <c:v>0.95</c:v>
                </c:pt>
                <c:pt idx="4990">
                  <c:v>0.95</c:v>
                </c:pt>
                <c:pt idx="4991">
                  <c:v>0.95</c:v>
                </c:pt>
                <c:pt idx="4992">
                  <c:v>0.95</c:v>
                </c:pt>
                <c:pt idx="4993">
                  <c:v>0.95</c:v>
                </c:pt>
                <c:pt idx="4994">
                  <c:v>0.95</c:v>
                </c:pt>
                <c:pt idx="4995">
                  <c:v>0.95</c:v>
                </c:pt>
                <c:pt idx="4996">
                  <c:v>0.95</c:v>
                </c:pt>
                <c:pt idx="4997">
                  <c:v>0.95</c:v>
                </c:pt>
                <c:pt idx="4998">
                  <c:v>0.95</c:v>
                </c:pt>
                <c:pt idx="4999">
                  <c:v>0.95</c:v>
                </c:pt>
                <c:pt idx="5000">
                  <c:v>0.95</c:v>
                </c:pt>
                <c:pt idx="5001">
                  <c:v>0.95</c:v>
                </c:pt>
                <c:pt idx="5002">
                  <c:v>0.95</c:v>
                </c:pt>
                <c:pt idx="5003">
                  <c:v>0.95</c:v>
                </c:pt>
                <c:pt idx="5004">
                  <c:v>0.95</c:v>
                </c:pt>
                <c:pt idx="5005">
                  <c:v>0.95</c:v>
                </c:pt>
                <c:pt idx="5006">
                  <c:v>0.95</c:v>
                </c:pt>
                <c:pt idx="5007">
                  <c:v>0.95</c:v>
                </c:pt>
                <c:pt idx="5008">
                  <c:v>0.95</c:v>
                </c:pt>
                <c:pt idx="5009">
                  <c:v>0.95</c:v>
                </c:pt>
                <c:pt idx="5010">
                  <c:v>0.95</c:v>
                </c:pt>
                <c:pt idx="5011">
                  <c:v>0.95</c:v>
                </c:pt>
                <c:pt idx="5012">
                  <c:v>0.95</c:v>
                </c:pt>
                <c:pt idx="5013">
                  <c:v>0.95</c:v>
                </c:pt>
                <c:pt idx="5014">
                  <c:v>0.95</c:v>
                </c:pt>
                <c:pt idx="5015">
                  <c:v>0.95</c:v>
                </c:pt>
                <c:pt idx="5016">
                  <c:v>0.95</c:v>
                </c:pt>
                <c:pt idx="5017">
                  <c:v>0.95</c:v>
                </c:pt>
                <c:pt idx="5018">
                  <c:v>0.95</c:v>
                </c:pt>
                <c:pt idx="5019">
                  <c:v>0.95</c:v>
                </c:pt>
                <c:pt idx="5020">
                  <c:v>0.95</c:v>
                </c:pt>
                <c:pt idx="5021">
                  <c:v>0.95</c:v>
                </c:pt>
                <c:pt idx="5022">
                  <c:v>0.95</c:v>
                </c:pt>
                <c:pt idx="5023">
                  <c:v>0.95</c:v>
                </c:pt>
                <c:pt idx="5024">
                  <c:v>0.95</c:v>
                </c:pt>
                <c:pt idx="5025">
                  <c:v>0.95</c:v>
                </c:pt>
                <c:pt idx="5026">
                  <c:v>0.95</c:v>
                </c:pt>
                <c:pt idx="5027">
                  <c:v>0.95</c:v>
                </c:pt>
                <c:pt idx="5028">
                  <c:v>0.95</c:v>
                </c:pt>
                <c:pt idx="5029">
                  <c:v>0.95</c:v>
                </c:pt>
                <c:pt idx="5030">
                  <c:v>0.95</c:v>
                </c:pt>
                <c:pt idx="5031">
                  <c:v>0.95</c:v>
                </c:pt>
                <c:pt idx="5032">
                  <c:v>0.95</c:v>
                </c:pt>
                <c:pt idx="5033">
                  <c:v>0.95</c:v>
                </c:pt>
                <c:pt idx="5034">
                  <c:v>0.95</c:v>
                </c:pt>
                <c:pt idx="5035">
                  <c:v>0.95</c:v>
                </c:pt>
                <c:pt idx="5036">
                  <c:v>0.95</c:v>
                </c:pt>
                <c:pt idx="5037">
                  <c:v>0.95</c:v>
                </c:pt>
                <c:pt idx="5038">
                  <c:v>0.95</c:v>
                </c:pt>
                <c:pt idx="5039">
                  <c:v>0.95</c:v>
                </c:pt>
                <c:pt idx="5040">
                  <c:v>0.95</c:v>
                </c:pt>
                <c:pt idx="5041">
                  <c:v>0.95</c:v>
                </c:pt>
                <c:pt idx="5042">
                  <c:v>0.95</c:v>
                </c:pt>
                <c:pt idx="5043">
                  <c:v>0.95</c:v>
                </c:pt>
                <c:pt idx="5044">
                  <c:v>0.95</c:v>
                </c:pt>
                <c:pt idx="5045">
                  <c:v>0.95</c:v>
                </c:pt>
                <c:pt idx="5046">
                  <c:v>0.95</c:v>
                </c:pt>
                <c:pt idx="5047">
                  <c:v>0.95</c:v>
                </c:pt>
                <c:pt idx="5048">
                  <c:v>0.95</c:v>
                </c:pt>
                <c:pt idx="5049">
                  <c:v>0.95</c:v>
                </c:pt>
                <c:pt idx="5050">
                  <c:v>0.95</c:v>
                </c:pt>
                <c:pt idx="5051">
                  <c:v>0.95</c:v>
                </c:pt>
                <c:pt idx="5052">
                  <c:v>0.95</c:v>
                </c:pt>
                <c:pt idx="5053">
                  <c:v>0.95</c:v>
                </c:pt>
                <c:pt idx="5054">
                  <c:v>0.95</c:v>
                </c:pt>
                <c:pt idx="5055">
                  <c:v>0.95</c:v>
                </c:pt>
                <c:pt idx="5056">
                  <c:v>0.95</c:v>
                </c:pt>
                <c:pt idx="5057">
                  <c:v>0.95</c:v>
                </c:pt>
                <c:pt idx="5058">
                  <c:v>0.95</c:v>
                </c:pt>
                <c:pt idx="5059">
                  <c:v>0.95</c:v>
                </c:pt>
                <c:pt idx="5060">
                  <c:v>0.95</c:v>
                </c:pt>
                <c:pt idx="5061">
                  <c:v>0.95</c:v>
                </c:pt>
                <c:pt idx="5062">
                  <c:v>0.95</c:v>
                </c:pt>
                <c:pt idx="5063">
                  <c:v>0.95</c:v>
                </c:pt>
                <c:pt idx="5064">
                  <c:v>0.95</c:v>
                </c:pt>
                <c:pt idx="5065">
                  <c:v>0.95</c:v>
                </c:pt>
                <c:pt idx="5066">
                  <c:v>0.95</c:v>
                </c:pt>
                <c:pt idx="5067">
                  <c:v>0.95</c:v>
                </c:pt>
                <c:pt idx="5068">
                  <c:v>0.95</c:v>
                </c:pt>
                <c:pt idx="5069">
                  <c:v>0.95</c:v>
                </c:pt>
                <c:pt idx="5070">
                  <c:v>0.95</c:v>
                </c:pt>
                <c:pt idx="5071">
                  <c:v>0.95</c:v>
                </c:pt>
                <c:pt idx="5072">
                  <c:v>0.95</c:v>
                </c:pt>
                <c:pt idx="5073">
                  <c:v>0.95</c:v>
                </c:pt>
                <c:pt idx="5074">
                  <c:v>0.95</c:v>
                </c:pt>
                <c:pt idx="5075">
                  <c:v>0.95</c:v>
                </c:pt>
                <c:pt idx="5076">
                  <c:v>0.95</c:v>
                </c:pt>
                <c:pt idx="5077">
                  <c:v>0.95</c:v>
                </c:pt>
                <c:pt idx="5078">
                  <c:v>0.95</c:v>
                </c:pt>
                <c:pt idx="5079">
                  <c:v>0.95</c:v>
                </c:pt>
                <c:pt idx="5080">
                  <c:v>0.95</c:v>
                </c:pt>
                <c:pt idx="5081">
                  <c:v>0.95</c:v>
                </c:pt>
                <c:pt idx="5082">
                  <c:v>0.95</c:v>
                </c:pt>
                <c:pt idx="5083">
                  <c:v>0.95</c:v>
                </c:pt>
                <c:pt idx="5084">
                  <c:v>0.95</c:v>
                </c:pt>
                <c:pt idx="5085">
                  <c:v>0.95</c:v>
                </c:pt>
                <c:pt idx="5086">
                  <c:v>0.95</c:v>
                </c:pt>
                <c:pt idx="5087">
                  <c:v>0.95</c:v>
                </c:pt>
                <c:pt idx="5088">
                  <c:v>0.95</c:v>
                </c:pt>
                <c:pt idx="5089">
                  <c:v>0.95</c:v>
                </c:pt>
                <c:pt idx="5090">
                  <c:v>0.95</c:v>
                </c:pt>
                <c:pt idx="5091">
                  <c:v>0.95</c:v>
                </c:pt>
                <c:pt idx="5092">
                  <c:v>0.95</c:v>
                </c:pt>
                <c:pt idx="5093">
                  <c:v>0.95</c:v>
                </c:pt>
                <c:pt idx="5094">
                  <c:v>0.95</c:v>
                </c:pt>
                <c:pt idx="5095">
                  <c:v>0.95</c:v>
                </c:pt>
                <c:pt idx="5096">
                  <c:v>0.95</c:v>
                </c:pt>
                <c:pt idx="5097">
                  <c:v>0.95</c:v>
                </c:pt>
                <c:pt idx="5098">
                  <c:v>0.95</c:v>
                </c:pt>
                <c:pt idx="5099">
                  <c:v>0.95</c:v>
                </c:pt>
                <c:pt idx="5100">
                  <c:v>0.95</c:v>
                </c:pt>
                <c:pt idx="5101">
                  <c:v>0.95</c:v>
                </c:pt>
                <c:pt idx="5102">
                  <c:v>0.95</c:v>
                </c:pt>
                <c:pt idx="5103">
                  <c:v>0.95</c:v>
                </c:pt>
                <c:pt idx="5104">
                  <c:v>0.95</c:v>
                </c:pt>
                <c:pt idx="5105">
                  <c:v>0.95</c:v>
                </c:pt>
                <c:pt idx="5106">
                  <c:v>0.95</c:v>
                </c:pt>
                <c:pt idx="5107">
                  <c:v>0.95</c:v>
                </c:pt>
                <c:pt idx="5108">
                  <c:v>0.95</c:v>
                </c:pt>
                <c:pt idx="5109">
                  <c:v>0.95</c:v>
                </c:pt>
                <c:pt idx="5110">
                  <c:v>0.95</c:v>
                </c:pt>
                <c:pt idx="5111">
                  <c:v>0.95</c:v>
                </c:pt>
                <c:pt idx="5112">
                  <c:v>0.95</c:v>
                </c:pt>
                <c:pt idx="5113">
                  <c:v>0.95</c:v>
                </c:pt>
                <c:pt idx="5114">
                  <c:v>0.95</c:v>
                </c:pt>
                <c:pt idx="5115">
                  <c:v>0.95</c:v>
                </c:pt>
                <c:pt idx="5116">
                  <c:v>0.95</c:v>
                </c:pt>
                <c:pt idx="5117">
                  <c:v>0.95</c:v>
                </c:pt>
                <c:pt idx="5118">
                  <c:v>0.95</c:v>
                </c:pt>
                <c:pt idx="5119">
                  <c:v>0.95</c:v>
                </c:pt>
                <c:pt idx="5120">
                  <c:v>0.95</c:v>
                </c:pt>
                <c:pt idx="5121">
                  <c:v>0.95</c:v>
                </c:pt>
                <c:pt idx="5122">
                  <c:v>0.95</c:v>
                </c:pt>
                <c:pt idx="5123">
                  <c:v>0.95</c:v>
                </c:pt>
                <c:pt idx="5124">
                  <c:v>0.95</c:v>
                </c:pt>
                <c:pt idx="5125">
                  <c:v>0.95</c:v>
                </c:pt>
                <c:pt idx="5126">
                  <c:v>0.95</c:v>
                </c:pt>
                <c:pt idx="5127">
                  <c:v>0.95</c:v>
                </c:pt>
                <c:pt idx="5128">
                  <c:v>0.95</c:v>
                </c:pt>
                <c:pt idx="5129">
                  <c:v>0.95</c:v>
                </c:pt>
                <c:pt idx="5130">
                  <c:v>0.95</c:v>
                </c:pt>
                <c:pt idx="5131">
                  <c:v>0.95</c:v>
                </c:pt>
                <c:pt idx="5132">
                  <c:v>0.95</c:v>
                </c:pt>
                <c:pt idx="5133">
                  <c:v>0.95</c:v>
                </c:pt>
                <c:pt idx="5134">
                  <c:v>0.95</c:v>
                </c:pt>
                <c:pt idx="5135">
                  <c:v>0.95</c:v>
                </c:pt>
                <c:pt idx="5136">
                  <c:v>0.95</c:v>
                </c:pt>
                <c:pt idx="5137">
                  <c:v>0.95</c:v>
                </c:pt>
                <c:pt idx="5138">
                  <c:v>0.95</c:v>
                </c:pt>
                <c:pt idx="5139">
                  <c:v>0.95</c:v>
                </c:pt>
                <c:pt idx="5140">
                  <c:v>0.95</c:v>
                </c:pt>
                <c:pt idx="5141">
                  <c:v>0.95</c:v>
                </c:pt>
                <c:pt idx="5142">
                  <c:v>0.95</c:v>
                </c:pt>
                <c:pt idx="5143">
                  <c:v>0.95</c:v>
                </c:pt>
                <c:pt idx="5144">
                  <c:v>0.95</c:v>
                </c:pt>
                <c:pt idx="5145">
                  <c:v>0.95</c:v>
                </c:pt>
                <c:pt idx="5146">
                  <c:v>0.95</c:v>
                </c:pt>
                <c:pt idx="5147">
                  <c:v>0.95</c:v>
                </c:pt>
                <c:pt idx="5148">
                  <c:v>0.95</c:v>
                </c:pt>
                <c:pt idx="5149">
                  <c:v>0.95</c:v>
                </c:pt>
                <c:pt idx="5150">
                  <c:v>0.95</c:v>
                </c:pt>
                <c:pt idx="5151">
                  <c:v>0.95</c:v>
                </c:pt>
                <c:pt idx="5152">
                  <c:v>0.95</c:v>
                </c:pt>
                <c:pt idx="5153">
                  <c:v>0.95</c:v>
                </c:pt>
                <c:pt idx="5154">
                  <c:v>0.95</c:v>
                </c:pt>
                <c:pt idx="5155">
                  <c:v>0.95</c:v>
                </c:pt>
                <c:pt idx="5156">
                  <c:v>0.95</c:v>
                </c:pt>
                <c:pt idx="5157">
                  <c:v>0.95</c:v>
                </c:pt>
                <c:pt idx="5158">
                  <c:v>0.95</c:v>
                </c:pt>
                <c:pt idx="5159">
                  <c:v>0.95</c:v>
                </c:pt>
                <c:pt idx="5160">
                  <c:v>0.95</c:v>
                </c:pt>
                <c:pt idx="5161">
                  <c:v>0.95</c:v>
                </c:pt>
                <c:pt idx="5162">
                  <c:v>0.95</c:v>
                </c:pt>
                <c:pt idx="5163">
                  <c:v>0.95</c:v>
                </c:pt>
                <c:pt idx="5164">
                  <c:v>0.95</c:v>
                </c:pt>
                <c:pt idx="5165">
                  <c:v>0.95</c:v>
                </c:pt>
                <c:pt idx="5166">
                  <c:v>0.95</c:v>
                </c:pt>
                <c:pt idx="5167">
                  <c:v>0.95</c:v>
                </c:pt>
                <c:pt idx="5168">
                  <c:v>0.95</c:v>
                </c:pt>
                <c:pt idx="5169">
                  <c:v>0.95</c:v>
                </c:pt>
                <c:pt idx="5170">
                  <c:v>0.95</c:v>
                </c:pt>
                <c:pt idx="5171">
                  <c:v>0.95</c:v>
                </c:pt>
                <c:pt idx="5172">
                  <c:v>0.95</c:v>
                </c:pt>
                <c:pt idx="5173">
                  <c:v>0.95</c:v>
                </c:pt>
                <c:pt idx="5174">
                  <c:v>0.95</c:v>
                </c:pt>
                <c:pt idx="5175">
                  <c:v>0.95</c:v>
                </c:pt>
                <c:pt idx="5176">
                  <c:v>0.95</c:v>
                </c:pt>
                <c:pt idx="5177">
                  <c:v>0.95</c:v>
                </c:pt>
                <c:pt idx="5178">
                  <c:v>0.95</c:v>
                </c:pt>
                <c:pt idx="5179">
                  <c:v>0.95</c:v>
                </c:pt>
                <c:pt idx="5180">
                  <c:v>0.95</c:v>
                </c:pt>
                <c:pt idx="5181">
                  <c:v>0.95</c:v>
                </c:pt>
                <c:pt idx="5182">
                  <c:v>0.95</c:v>
                </c:pt>
                <c:pt idx="5183">
                  <c:v>0.95</c:v>
                </c:pt>
                <c:pt idx="5184">
                  <c:v>0.95</c:v>
                </c:pt>
                <c:pt idx="5185">
                  <c:v>0.95</c:v>
                </c:pt>
                <c:pt idx="5186">
                  <c:v>0.95</c:v>
                </c:pt>
                <c:pt idx="5187">
                  <c:v>0.95</c:v>
                </c:pt>
                <c:pt idx="5188">
                  <c:v>0.95</c:v>
                </c:pt>
                <c:pt idx="5189">
                  <c:v>0.95</c:v>
                </c:pt>
                <c:pt idx="5190">
                  <c:v>0.95</c:v>
                </c:pt>
                <c:pt idx="5191">
                  <c:v>0.95</c:v>
                </c:pt>
                <c:pt idx="5192">
                  <c:v>0.95</c:v>
                </c:pt>
                <c:pt idx="5193">
                  <c:v>0.95</c:v>
                </c:pt>
                <c:pt idx="5194">
                  <c:v>0.95</c:v>
                </c:pt>
                <c:pt idx="5195">
                  <c:v>0.95</c:v>
                </c:pt>
                <c:pt idx="5196">
                  <c:v>0.95</c:v>
                </c:pt>
                <c:pt idx="5197">
                  <c:v>0.95</c:v>
                </c:pt>
                <c:pt idx="5198">
                  <c:v>0.95</c:v>
                </c:pt>
                <c:pt idx="5199">
                  <c:v>0.95</c:v>
                </c:pt>
                <c:pt idx="5200">
                  <c:v>0.95</c:v>
                </c:pt>
                <c:pt idx="5201">
                  <c:v>0.95</c:v>
                </c:pt>
                <c:pt idx="5202">
                  <c:v>0.95</c:v>
                </c:pt>
                <c:pt idx="5203">
                  <c:v>0.95</c:v>
                </c:pt>
                <c:pt idx="5204">
                  <c:v>0.95</c:v>
                </c:pt>
                <c:pt idx="5205">
                  <c:v>0.95</c:v>
                </c:pt>
                <c:pt idx="5206">
                  <c:v>0.95</c:v>
                </c:pt>
                <c:pt idx="5207">
                  <c:v>0.95</c:v>
                </c:pt>
                <c:pt idx="5208">
                  <c:v>0.95</c:v>
                </c:pt>
                <c:pt idx="5209">
                  <c:v>0.95</c:v>
                </c:pt>
                <c:pt idx="5210">
                  <c:v>0.95</c:v>
                </c:pt>
                <c:pt idx="5211">
                  <c:v>0.95</c:v>
                </c:pt>
                <c:pt idx="5212">
                  <c:v>0.95</c:v>
                </c:pt>
                <c:pt idx="5213">
                  <c:v>0.95</c:v>
                </c:pt>
                <c:pt idx="5214">
                  <c:v>0.95</c:v>
                </c:pt>
                <c:pt idx="5215">
                  <c:v>0.95</c:v>
                </c:pt>
                <c:pt idx="5216">
                  <c:v>0.95</c:v>
                </c:pt>
                <c:pt idx="5217">
                  <c:v>0.95</c:v>
                </c:pt>
                <c:pt idx="5218">
                  <c:v>0.95</c:v>
                </c:pt>
                <c:pt idx="5219">
                  <c:v>0.95</c:v>
                </c:pt>
                <c:pt idx="5220">
                  <c:v>0.95</c:v>
                </c:pt>
                <c:pt idx="5221">
                  <c:v>0.95</c:v>
                </c:pt>
                <c:pt idx="5222">
                  <c:v>0.95</c:v>
                </c:pt>
                <c:pt idx="5223">
                  <c:v>0.95</c:v>
                </c:pt>
                <c:pt idx="5224">
                  <c:v>0.95</c:v>
                </c:pt>
                <c:pt idx="5225">
                  <c:v>0.95</c:v>
                </c:pt>
                <c:pt idx="5226">
                  <c:v>0.95</c:v>
                </c:pt>
                <c:pt idx="5227">
                  <c:v>0.95</c:v>
                </c:pt>
                <c:pt idx="5228">
                  <c:v>0.95</c:v>
                </c:pt>
                <c:pt idx="5229">
                  <c:v>0.95</c:v>
                </c:pt>
                <c:pt idx="5230">
                  <c:v>0.95</c:v>
                </c:pt>
                <c:pt idx="5231">
                  <c:v>0.95</c:v>
                </c:pt>
                <c:pt idx="5232">
                  <c:v>0.95</c:v>
                </c:pt>
                <c:pt idx="5233">
                  <c:v>0.95</c:v>
                </c:pt>
                <c:pt idx="5234">
                  <c:v>0.95</c:v>
                </c:pt>
                <c:pt idx="5235">
                  <c:v>0.95</c:v>
                </c:pt>
                <c:pt idx="5236">
                  <c:v>0.95</c:v>
                </c:pt>
                <c:pt idx="5237">
                  <c:v>0.95</c:v>
                </c:pt>
                <c:pt idx="5238">
                  <c:v>0.95</c:v>
                </c:pt>
                <c:pt idx="5239">
                  <c:v>0.95</c:v>
                </c:pt>
                <c:pt idx="5240">
                  <c:v>0.95</c:v>
                </c:pt>
                <c:pt idx="5241">
                  <c:v>0.95</c:v>
                </c:pt>
                <c:pt idx="5242">
                  <c:v>0.95</c:v>
                </c:pt>
                <c:pt idx="5243">
                  <c:v>0.95</c:v>
                </c:pt>
                <c:pt idx="5244">
                  <c:v>0.95</c:v>
                </c:pt>
                <c:pt idx="5245">
                  <c:v>0.95</c:v>
                </c:pt>
                <c:pt idx="5246">
                  <c:v>0.95</c:v>
                </c:pt>
                <c:pt idx="5247">
                  <c:v>0.95</c:v>
                </c:pt>
                <c:pt idx="5248">
                  <c:v>0.95</c:v>
                </c:pt>
                <c:pt idx="5249">
                  <c:v>0.95</c:v>
                </c:pt>
                <c:pt idx="5250">
                  <c:v>0.95</c:v>
                </c:pt>
                <c:pt idx="5251">
                  <c:v>0.95</c:v>
                </c:pt>
                <c:pt idx="5252">
                  <c:v>0.95</c:v>
                </c:pt>
                <c:pt idx="5253">
                  <c:v>0.95</c:v>
                </c:pt>
                <c:pt idx="5254">
                  <c:v>0.95</c:v>
                </c:pt>
                <c:pt idx="5255">
                  <c:v>0.95</c:v>
                </c:pt>
                <c:pt idx="5256">
                  <c:v>0.95</c:v>
                </c:pt>
                <c:pt idx="5257">
                  <c:v>0.95</c:v>
                </c:pt>
                <c:pt idx="5258">
                  <c:v>0.95</c:v>
                </c:pt>
                <c:pt idx="5259">
                  <c:v>0.95</c:v>
                </c:pt>
                <c:pt idx="5260">
                  <c:v>0.95</c:v>
                </c:pt>
                <c:pt idx="5261">
                  <c:v>0.95</c:v>
                </c:pt>
                <c:pt idx="5262">
                  <c:v>0.95</c:v>
                </c:pt>
                <c:pt idx="5263">
                  <c:v>0.95</c:v>
                </c:pt>
                <c:pt idx="5264">
                  <c:v>0.95</c:v>
                </c:pt>
                <c:pt idx="5265">
                  <c:v>0.95</c:v>
                </c:pt>
                <c:pt idx="5266">
                  <c:v>0.95</c:v>
                </c:pt>
                <c:pt idx="5267">
                  <c:v>0.95</c:v>
                </c:pt>
                <c:pt idx="5268">
                  <c:v>0.95</c:v>
                </c:pt>
                <c:pt idx="5269">
                  <c:v>0.95</c:v>
                </c:pt>
                <c:pt idx="5270">
                  <c:v>0.95</c:v>
                </c:pt>
                <c:pt idx="5271">
                  <c:v>0.95</c:v>
                </c:pt>
                <c:pt idx="5272">
                  <c:v>0.95</c:v>
                </c:pt>
                <c:pt idx="5273">
                  <c:v>0.95</c:v>
                </c:pt>
                <c:pt idx="5274">
                  <c:v>0.95</c:v>
                </c:pt>
                <c:pt idx="5275">
                  <c:v>0.95</c:v>
                </c:pt>
                <c:pt idx="5276">
                  <c:v>0.95</c:v>
                </c:pt>
                <c:pt idx="5277">
                  <c:v>0.95</c:v>
                </c:pt>
                <c:pt idx="5278">
                  <c:v>0.95</c:v>
                </c:pt>
                <c:pt idx="5279">
                  <c:v>0.95</c:v>
                </c:pt>
                <c:pt idx="5280">
                  <c:v>0.95</c:v>
                </c:pt>
                <c:pt idx="5281">
                  <c:v>0.95</c:v>
                </c:pt>
                <c:pt idx="5282">
                  <c:v>0.95</c:v>
                </c:pt>
                <c:pt idx="5283">
                  <c:v>0.95</c:v>
                </c:pt>
                <c:pt idx="5284">
                  <c:v>0.95</c:v>
                </c:pt>
                <c:pt idx="5285">
                  <c:v>0.95</c:v>
                </c:pt>
                <c:pt idx="5286">
                  <c:v>0.95</c:v>
                </c:pt>
                <c:pt idx="5287">
                  <c:v>0.95</c:v>
                </c:pt>
                <c:pt idx="5288">
                  <c:v>0.95</c:v>
                </c:pt>
                <c:pt idx="5289">
                  <c:v>0.95</c:v>
                </c:pt>
                <c:pt idx="5290">
                  <c:v>0.95</c:v>
                </c:pt>
                <c:pt idx="5291">
                  <c:v>0.95</c:v>
                </c:pt>
                <c:pt idx="5292">
                  <c:v>0.95</c:v>
                </c:pt>
                <c:pt idx="5293">
                  <c:v>0.95</c:v>
                </c:pt>
                <c:pt idx="5294">
                  <c:v>0.95</c:v>
                </c:pt>
                <c:pt idx="5295">
                  <c:v>0.95</c:v>
                </c:pt>
                <c:pt idx="5296">
                  <c:v>0.95</c:v>
                </c:pt>
                <c:pt idx="5297">
                  <c:v>0.95</c:v>
                </c:pt>
                <c:pt idx="5298">
                  <c:v>0.95</c:v>
                </c:pt>
                <c:pt idx="5299">
                  <c:v>0.95</c:v>
                </c:pt>
                <c:pt idx="5300">
                  <c:v>0.95</c:v>
                </c:pt>
                <c:pt idx="5301">
                  <c:v>0.95</c:v>
                </c:pt>
                <c:pt idx="5302">
                  <c:v>0.95</c:v>
                </c:pt>
                <c:pt idx="5303">
                  <c:v>0.95</c:v>
                </c:pt>
                <c:pt idx="5304">
                  <c:v>0.95</c:v>
                </c:pt>
                <c:pt idx="5305">
                  <c:v>0.95</c:v>
                </c:pt>
                <c:pt idx="5306">
                  <c:v>0.95</c:v>
                </c:pt>
                <c:pt idx="5307">
                  <c:v>0.95</c:v>
                </c:pt>
                <c:pt idx="5308">
                  <c:v>0.95</c:v>
                </c:pt>
                <c:pt idx="5309">
                  <c:v>0.95</c:v>
                </c:pt>
                <c:pt idx="5310">
                  <c:v>0.95</c:v>
                </c:pt>
                <c:pt idx="5311">
                  <c:v>0.95</c:v>
                </c:pt>
                <c:pt idx="5312">
                  <c:v>0.95</c:v>
                </c:pt>
                <c:pt idx="5313">
                  <c:v>0.95</c:v>
                </c:pt>
                <c:pt idx="5314">
                  <c:v>0.95</c:v>
                </c:pt>
                <c:pt idx="5315">
                  <c:v>0.95</c:v>
                </c:pt>
                <c:pt idx="5316">
                  <c:v>0.95</c:v>
                </c:pt>
                <c:pt idx="5317">
                  <c:v>0.95</c:v>
                </c:pt>
                <c:pt idx="5318">
                  <c:v>0.95</c:v>
                </c:pt>
                <c:pt idx="5319">
                  <c:v>0.95</c:v>
                </c:pt>
                <c:pt idx="5320">
                  <c:v>0.95</c:v>
                </c:pt>
                <c:pt idx="5321">
                  <c:v>0.95</c:v>
                </c:pt>
                <c:pt idx="5322">
                  <c:v>0.95</c:v>
                </c:pt>
                <c:pt idx="5323">
                  <c:v>0.95</c:v>
                </c:pt>
                <c:pt idx="5324">
                  <c:v>0.95</c:v>
                </c:pt>
                <c:pt idx="5325">
                  <c:v>0.95</c:v>
                </c:pt>
                <c:pt idx="5326">
                  <c:v>0.95</c:v>
                </c:pt>
                <c:pt idx="5327">
                  <c:v>0.95</c:v>
                </c:pt>
                <c:pt idx="5328">
                  <c:v>0.95</c:v>
                </c:pt>
                <c:pt idx="5329">
                  <c:v>0.95</c:v>
                </c:pt>
                <c:pt idx="5330">
                  <c:v>0.95</c:v>
                </c:pt>
                <c:pt idx="5331">
                  <c:v>0.95</c:v>
                </c:pt>
                <c:pt idx="5332">
                  <c:v>0.95</c:v>
                </c:pt>
                <c:pt idx="5333">
                  <c:v>0.95</c:v>
                </c:pt>
                <c:pt idx="5334">
                  <c:v>0.95</c:v>
                </c:pt>
                <c:pt idx="5335">
                  <c:v>0.95</c:v>
                </c:pt>
                <c:pt idx="5336">
                  <c:v>0.95</c:v>
                </c:pt>
                <c:pt idx="5337">
                  <c:v>0.95</c:v>
                </c:pt>
                <c:pt idx="5338">
                  <c:v>0.95</c:v>
                </c:pt>
                <c:pt idx="5339">
                  <c:v>0.95</c:v>
                </c:pt>
                <c:pt idx="5340">
                  <c:v>0.95</c:v>
                </c:pt>
                <c:pt idx="5341">
                  <c:v>0.95</c:v>
                </c:pt>
                <c:pt idx="5342">
                  <c:v>0.95</c:v>
                </c:pt>
                <c:pt idx="5343">
                  <c:v>0.95</c:v>
                </c:pt>
                <c:pt idx="5344">
                  <c:v>0.95</c:v>
                </c:pt>
                <c:pt idx="5345">
                  <c:v>0.95</c:v>
                </c:pt>
                <c:pt idx="5346">
                  <c:v>0.95</c:v>
                </c:pt>
                <c:pt idx="5347">
                  <c:v>0.95</c:v>
                </c:pt>
                <c:pt idx="5348">
                  <c:v>0.95</c:v>
                </c:pt>
                <c:pt idx="5349">
                  <c:v>0.95</c:v>
                </c:pt>
                <c:pt idx="5350">
                  <c:v>0.95</c:v>
                </c:pt>
                <c:pt idx="5351">
                  <c:v>0.95</c:v>
                </c:pt>
                <c:pt idx="5352">
                  <c:v>0.95</c:v>
                </c:pt>
                <c:pt idx="5353">
                  <c:v>0.95</c:v>
                </c:pt>
                <c:pt idx="5354">
                  <c:v>0.95</c:v>
                </c:pt>
                <c:pt idx="5355">
                  <c:v>0.95</c:v>
                </c:pt>
                <c:pt idx="5356">
                  <c:v>0.95</c:v>
                </c:pt>
                <c:pt idx="5357">
                  <c:v>0.95</c:v>
                </c:pt>
                <c:pt idx="5358">
                  <c:v>0.95</c:v>
                </c:pt>
                <c:pt idx="5359">
                  <c:v>0.95</c:v>
                </c:pt>
                <c:pt idx="5360">
                  <c:v>0.95</c:v>
                </c:pt>
                <c:pt idx="5361">
                  <c:v>0.95</c:v>
                </c:pt>
                <c:pt idx="5362">
                  <c:v>0.95</c:v>
                </c:pt>
                <c:pt idx="5363">
                  <c:v>0.95</c:v>
                </c:pt>
                <c:pt idx="5364">
                  <c:v>0.95</c:v>
                </c:pt>
                <c:pt idx="5365">
                  <c:v>0.95</c:v>
                </c:pt>
                <c:pt idx="5366">
                  <c:v>0.95</c:v>
                </c:pt>
                <c:pt idx="5367">
                  <c:v>0.95</c:v>
                </c:pt>
                <c:pt idx="5368">
                  <c:v>0.95</c:v>
                </c:pt>
                <c:pt idx="5369">
                  <c:v>0.95</c:v>
                </c:pt>
                <c:pt idx="5370">
                  <c:v>0.95</c:v>
                </c:pt>
                <c:pt idx="5371">
                  <c:v>0.95</c:v>
                </c:pt>
                <c:pt idx="5372">
                  <c:v>0.95</c:v>
                </c:pt>
                <c:pt idx="5373">
                  <c:v>0.95</c:v>
                </c:pt>
                <c:pt idx="5374">
                  <c:v>0.95</c:v>
                </c:pt>
                <c:pt idx="5375">
                  <c:v>0.95</c:v>
                </c:pt>
                <c:pt idx="5376">
                  <c:v>0.95</c:v>
                </c:pt>
                <c:pt idx="5377">
                  <c:v>0.95</c:v>
                </c:pt>
                <c:pt idx="5378">
                  <c:v>0.95</c:v>
                </c:pt>
                <c:pt idx="5379">
                  <c:v>0.95</c:v>
                </c:pt>
                <c:pt idx="5380">
                  <c:v>0.95</c:v>
                </c:pt>
                <c:pt idx="5381">
                  <c:v>0.95</c:v>
                </c:pt>
                <c:pt idx="5382">
                  <c:v>0.95</c:v>
                </c:pt>
                <c:pt idx="5383">
                  <c:v>0.95</c:v>
                </c:pt>
                <c:pt idx="5384">
                  <c:v>0.95</c:v>
                </c:pt>
                <c:pt idx="5385">
                  <c:v>0.95</c:v>
                </c:pt>
                <c:pt idx="5386">
                  <c:v>0.95</c:v>
                </c:pt>
                <c:pt idx="5387">
                  <c:v>0.95</c:v>
                </c:pt>
                <c:pt idx="5388">
                  <c:v>0.95</c:v>
                </c:pt>
                <c:pt idx="5389">
                  <c:v>0.95</c:v>
                </c:pt>
                <c:pt idx="5390">
                  <c:v>0.95</c:v>
                </c:pt>
                <c:pt idx="5391">
                  <c:v>0.95</c:v>
                </c:pt>
                <c:pt idx="5392">
                  <c:v>0.95</c:v>
                </c:pt>
                <c:pt idx="5393">
                  <c:v>0.95</c:v>
                </c:pt>
                <c:pt idx="5394">
                  <c:v>0.95</c:v>
                </c:pt>
                <c:pt idx="5395">
                  <c:v>0.95</c:v>
                </c:pt>
                <c:pt idx="5396">
                  <c:v>0.95</c:v>
                </c:pt>
                <c:pt idx="5397">
                  <c:v>0.95</c:v>
                </c:pt>
                <c:pt idx="5398">
                  <c:v>0.95</c:v>
                </c:pt>
                <c:pt idx="5399">
                  <c:v>0.95</c:v>
                </c:pt>
                <c:pt idx="5400">
                  <c:v>0.95</c:v>
                </c:pt>
                <c:pt idx="5401">
                  <c:v>0.95</c:v>
                </c:pt>
                <c:pt idx="5402">
                  <c:v>0.95</c:v>
                </c:pt>
                <c:pt idx="5403">
                  <c:v>0.95</c:v>
                </c:pt>
                <c:pt idx="5404">
                  <c:v>0.95</c:v>
                </c:pt>
                <c:pt idx="5405">
                  <c:v>0.95</c:v>
                </c:pt>
                <c:pt idx="5406">
                  <c:v>0.95</c:v>
                </c:pt>
                <c:pt idx="5407">
                  <c:v>0.95</c:v>
                </c:pt>
                <c:pt idx="5408">
                  <c:v>0.95</c:v>
                </c:pt>
                <c:pt idx="5409">
                  <c:v>0.95</c:v>
                </c:pt>
                <c:pt idx="5410">
                  <c:v>0.95</c:v>
                </c:pt>
                <c:pt idx="5411">
                  <c:v>0.95</c:v>
                </c:pt>
                <c:pt idx="5412">
                  <c:v>0.95</c:v>
                </c:pt>
                <c:pt idx="5413">
                  <c:v>0.95</c:v>
                </c:pt>
                <c:pt idx="5414">
                  <c:v>0.95</c:v>
                </c:pt>
                <c:pt idx="5415">
                  <c:v>0.95</c:v>
                </c:pt>
                <c:pt idx="5416">
                  <c:v>0.95</c:v>
                </c:pt>
                <c:pt idx="5417">
                  <c:v>0.95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0087592"/>
        <c:axId val="840087984"/>
      </c:lineChart>
      <c:catAx>
        <c:axId val="8400875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Hours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087984"/>
        <c:crosses val="autoZero"/>
        <c:auto val="1"/>
        <c:lblAlgn val="ctr"/>
        <c:lblOffset val="100"/>
        <c:noMultiLvlLbl val="0"/>
      </c:catAx>
      <c:valAx>
        <c:axId val="840087984"/>
        <c:scaling>
          <c:orientation val="minMax"/>
          <c:max val="1"/>
          <c:min val="0.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Flow as a % of limit</a:t>
                </a:r>
                <a:r>
                  <a:rPr lang="en-US" baseline="0" dirty="0"/>
                  <a:t> 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087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Number of Binding</a:t>
            </a:r>
            <a:r>
              <a:rPr lang="en-US" baseline="0" dirty="0"/>
              <a:t> SCED intervals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histogram!$C$3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histogram!$B$11:$B$26</c:f>
              <c:numCache>
                <c:formatCode>General</c:formatCode>
                <c:ptCount val="16"/>
                <c:pt idx="0">
                  <c:v>85</c:v>
                </c:pt>
                <c:pt idx="1">
                  <c:v>86</c:v>
                </c:pt>
                <c:pt idx="2">
                  <c:v>87</c:v>
                </c:pt>
                <c:pt idx="3">
                  <c:v>88</c:v>
                </c:pt>
                <c:pt idx="4">
                  <c:v>89</c:v>
                </c:pt>
                <c:pt idx="5">
                  <c:v>90</c:v>
                </c:pt>
                <c:pt idx="6">
                  <c:v>91</c:v>
                </c:pt>
                <c:pt idx="7">
                  <c:v>92</c:v>
                </c:pt>
                <c:pt idx="8">
                  <c:v>93</c:v>
                </c:pt>
                <c:pt idx="9">
                  <c:v>94</c:v>
                </c:pt>
                <c:pt idx="10">
                  <c:v>95</c:v>
                </c:pt>
                <c:pt idx="11">
                  <c:v>96</c:v>
                </c:pt>
                <c:pt idx="12">
                  <c:v>97</c:v>
                </c:pt>
                <c:pt idx="13">
                  <c:v>98</c:v>
                </c:pt>
                <c:pt idx="14">
                  <c:v>99</c:v>
                </c:pt>
                <c:pt idx="15">
                  <c:v>100</c:v>
                </c:pt>
              </c:numCache>
            </c:numRef>
          </c:cat>
          <c:val>
            <c:numRef>
              <c:f>histogram!$C$11:$C$26</c:f>
              <c:numCache>
                <c:formatCode>#,##0</c:formatCode>
                <c:ptCount val="16"/>
                <c:pt idx="0">
                  <c:v>50</c:v>
                </c:pt>
                <c:pt idx="1">
                  <c:v>0</c:v>
                </c:pt>
                <c:pt idx="2">
                  <c:v>7</c:v>
                </c:pt>
                <c:pt idx="3">
                  <c:v>5</c:v>
                </c:pt>
                <c:pt idx="4">
                  <c:v>0</c:v>
                </c:pt>
                <c:pt idx="5">
                  <c:v>171</c:v>
                </c:pt>
                <c:pt idx="6">
                  <c:v>6</c:v>
                </c:pt>
                <c:pt idx="7">
                  <c:v>10</c:v>
                </c:pt>
                <c:pt idx="8">
                  <c:v>7</c:v>
                </c:pt>
                <c:pt idx="9">
                  <c:v>125</c:v>
                </c:pt>
                <c:pt idx="10">
                  <c:v>156</c:v>
                </c:pt>
                <c:pt idx="11">
                  <c:v>196</c:v>
                </c:pt>
                <c:pt idx="12">
                  <c:v>9</c:v>
                </c:pt>
                <c:pt idx="13">
                  <c:v>39</c:v>
                </c:pt>
                <c:pt idx="14">
                  <c:v>28</c:v>
                </c:pt>
                <c:pt idx="15">
                  <c:v>1</c:v>
                </c:pt>
              </c:numCache>
            </c:numRef>
          </c:val>
        </c:ser>
        <c:ser>
          <c:idx val="1"/>
          <c:order val="1"/>
          <c:tx>
            <c:strRef>
              <c:f>histogram!$D$3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histogram!$B$11:$B$26</c:f>
              <c:numCache>
                <c:formatCode>General</c:formatCode>
                <c:ptCount val="16"/>
                <c:pt idx="0">
                  <c:v>85</c:v>
                </c:pt>
                <c:pt idx="1">
                  <c:v>86</c:v>
                </c:pt>
                <c:pt idx="2">
                  <c:v>87</c:v>
                </c:pt>
                <c:pt idx="3">
                  <c:v>88</c:v>
                </c:pt>
                <c:pt idx="4">
                  <c:v>89</c:v>
                </c:pt>
                <c:pt idx="5">
                  <c:v>90</c:v>
                </c:pt>
                <c:pt idx="6">
                  <c:v>91</c:v>
                </c:pt>
                <c:pt idx="7">
                  <c:v>92</c:v>
                </c:pt>
                <c:pt idx="8">
                  <c:v>93</c:v>
                </c:pt>
                <c:pt idx="9">
                  <c:v>94</c:v>
                </c:pt>
                <c:pt idx="10">
                  <c:v>95</c:v>
                </c:pt>
                <c:pt idx="11">
                  <c:v>96</c:v>
                </c:pt>
                <c:pt idx="12">
                  <c:v>97</c:v>
                </c:pt>
                <c:pt idx="13">
                  <c:v>98</c:v>
                </c:pt>
                <c:pt idx="14">
                  <c:v>99</c:v>
                </c:pt>
                <c:pt idx="15">
                  <c:v>100</c:v>
                </c:pt>
              </c:numCache>
            </c:numRef>
          </c:cat>
          <c:val>
            <c:numRef>
              <c:f>histogram!$D$11:$D$26</c:f>
              <c:numCache>
                <c:formatCode>#,##0</c:formatCode>
                <c:ptCount val="16"/>
                <c:pt idx="0">
                  <c:v>144</c:v>
                </c:pt>
                <c:pt idx="1">
                  <c:v>0</c:v>
                </c:pt>
                <c:pt idx="2">
                  <c:v>5</c:v>
                </c:pt>
                <c:pt idx="3">
                  <c:v>2</c:v>
                </c:pt>
                <c:pt idx="4">
                  <c:v>5</c:v>
                </c:pt>
                <c:pt idx="5">
                  <c:v>177</c:v>
                </c:pt>
                <c:pt idx="6">
                  <c:v>16</c:v>
                </c:pt>
                <c:pt idx="7">
                  <c:v>595</c:v>
                </c:pt>
                <c:pt idx="8">
                  <c:v>608</c:v>
                </c:pt>
                <c:pt idx="9">
                  <c:v>439</c:v>
                </c:pt>
                <c:pt idx="10">
                  <c:v>2737</c:v>
                </c:pt>
                <c:pt idx="11">
                  <c:v>160</c:v>
                </c:pt>
                <c:pt idx="12">
                  <c:v>257</c:v>
                </c:pt>
                <c:pt idx="13">
                  <c:v>231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ser>
          <c:idx val="2"/>
          <c:order val="2"/>
          <c:tx>
            <c:strRef>
              <c:f>histogram!$E$3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histogram!$B$11:$B$26</c:f>
              <c:numCache>
                <c:formatCode>General</c:formatCode>
                <c:ptCount val="16"/>
                <c:pt idx="0">
                  <c:v>85</c:v>
                </c:pt>
                <c:pt idx="1">
                  <c:v>86</c:v>
                </c:pt>
                <c:pt idx="2">
                  <c:v>87</c:v>
                </c:pt>
                <c:pt idx="3">
                  <c:v>88</c:v>
                </c:pt>
                <c:pt idx="4">
                  <c:v>89</c:v>
                </c:pt>
                <c:pt idx="5">
                  <c:v>90</c:v>
                </c:pt>
                <c:pt idx="6">
                  <c:v>91</c:v>
                </c:pt>
                <c:pt idx="7">
                  <c:v>92</c:v>
                </c:pt>
                <c:pt idx="8">
                  <c:v>93</c:v>
                </c:pt>
                <c:pt idx="9">
                  <c:v>94</c:v>
                </c:pt>
                <c:pt idx="10">
                  <c:v>95</c:v>
                </c:pt>
                <c:pt idx="11">
                  <c:v>96</c:v>
                </c:pt>
                <c:pt idx="12">
                  <c:v>97</c:v>
                </c:pt>
                <c:pt idx="13">
                  <c:v>98</c:v>
                </c:pt>
                <c:pt idx="14">
                  <c:v>99</c:v>
                </c:pt>
                <c:pt idx="15">
                  <c:v>100</c:v>
                </c:pt>
              </c:numCache>
            </c:numRef>
          </c:cat>
          <c:val>
            <c:numRef>
              <c:f>histogram!$E$11:$E$26</c:f>
              <c:numCache>
                <c:formatCode>#,##0</c:formatCode>
                <c:ptCount val="16"/>
                <c:pt idx="0">
                  <c:v>98</c:v>
                </c:pt>
                <c:pt idx="1">
                  <c:v>0</c:v>
                </c:pt>
                <c:pt idx="2">
                  <c:v>15</c:v>
                </c:pt>
                <c:pt idx="3">
                  <c:v>5</c:v>
                </c:pt>
                <c:pt idx="4">
                  <c:v>12</c:v>
                </c:pt>
                <c:pt idx="5">
                  <c:v>174</c:v>
                </c:pt>
                <c:pt idx="6">
                  <c:v>25</c:v>
                </c:pt>
                <c:pt idx="7">
                  <c:v>124</c:v>
                </c:pt>
                <c:pt idx="8">
                  <c:v>221</c:v>
                </c:pt>
                <c:pt idx="9">
                  <c:v>467</c:v>
                </c:pt>
                <c:pt idx="10">
                  <c:v>12557</c:v>
                </c:pt>
                <c:pt idx="11">
                  <c:v>1635</c:v>
                </c:pt>
                <c:pt idx="12">
                  <c:v>448</c:v>
                </c:pt>
                <c:pt idx="13">
                  <c:v>1316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ser>
          <c:idx val="3"/>
          <c:order val="3"/>
          <c:tx>
            <c:strRef>
              <c:f>histogram!$F$3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histogram!$B$11:$B$26</c:f>
              <c:numCache>
                <c:formatCode>General</c:formatCode>
                <c:ptCount val="16"/>
                <c:pt idx="0">
                  <c:v>85</c:v>
                </c:pt>
                <c:pt idx="1">
                  <c:v>86</c:v>
                </c:pt>
                <c:pt idx="2">
                  <c:v>87</c:v>
                </c:pt>
                <c:pt idx="3">
                  <c:v>88</c:v>
                </c:pt>
                <c:pt idx="4">
                  <c:v>89</c:v>
                </c:pt>
                <c:pt idx="5">
                  <c:v>90</c:v>
                </c:pt>
                <c:pt idx="6">
                  <c:v>91</c:v>
                </c:pt>
                <c:pt idx="7">
                  <c:v>92</c:v>
                </c:pt>
                <c:pt idx="8">
                  <c:v>93</c:v>
                </c:pt>
                <c:pt idx="9">
                  <c:v>94</c:v>
                </c:pt>
                <c:pt idx="10">
                  <c:v>95</c:v>
                </c:pt>
                <c:pt idx="11">
                  <c:v>96</c:v>
                </c:pt>
                <c:pt idx="12">
                  <c:v>97</c:v>
                </c:pt>
                <c:pt idx="13">
                  <c:v>98</c:v>
                </c:pt>
                <c:pt idx="14">
                  <c:v>99</c:v>
                </c:pt>
                <c:pt idx="15">
                  <c:v>100</c:v>
                </c:pt>
              </c:numCache>
            </c:numRef>
          </c:cat>
          <c:val>
            <c:numRef>
              <c:f>histogram!$F$11:$F$26</c:f>
              <c:numCache>
                <c:formatCode>#,##0</c:formatCode>
                <c:ptCount val="16"/>
                <c:pt idx="0">
                  <c:v>27</c:v>
                </c:pt>
                <c:pt idx="1">
                  <c:v>38</c:v>
                </c:pt>
                <c:pt idx="2">
                  <c:v>22</c:v>
                </c:pt>
                <c:pt idx="3">
                  <c:v>2</c:v>
                </c:pt>
                <c:pt idx="4">
                  <c:v>41</c:v>
                </c:pt>
                <c:pt idx="5">
                  <c:v>100</c:v>
                </c:pt>
                <c:pt idx="6">
                  <c:v>23</c:v>
                </c:pt>
                <c:pt idx="7">
                  <c:v>64</c:v>
                </c:pt>
                <c:pt idx="8">
                  <c:v>60</c:v>
                </c:pt>
                <c:pt idx="9">
                  <c:v>939</c:v>
                </c:pt>
                <c:pt idx="10">
                  <c:v>10583</c:v>
                </c:pt>
                <c:pt idx="11">
                  <c:v>846</c:v>
                </c:pt>
                <c:pt idx="12">
                  <c:v>717</c:v>
                </c:pt>
                <c:pt idx="13">
                  <c:v>199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0088768"/>
        <c:axId val="840089160"/>
      </c:barChart>
      <c:catAx>
        <c:axId val="84008876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Margin's applied on Panhandle</a:t>
                </a:r>
                <a:r>
                  <a:rPr lang="en-US" baseline="0" dirty="0"/>
                  <a:t> Interface Limit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089160"/>
        <c:crosses val="autoZero"/>
        <c:auto val="1"/>
        <c:lblAlgn val="ctr"/>
        <c:lblOffset val="100"/>
        <c:noMultiLvlLbl val="0"/>
      </c:catAx>
      <c:valAx>
        <c:axId val="840089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Number of Binding SCED</a:t>
                </a:r>
                <a:r>
                  <a:rPr lang="en-US" baseline="0" dirty="0" smtClean="0"/>
                  <a:t> Intervals</a:t>
                </a:r>
                <a:endParaRPr 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088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Natural Gas Price Forecast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'NG Forecast'!$B$2</c:f>
              <c:strCache>
                <c:ptCount val="1"/>
                <c:pt idx="0">
                  <c:v>2018 AEO Ref*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'NG Forecast'!$A$3:$A$22</c:f>
              <c:numCache>
                <c:formatCode>General</c:formatCode>
                <c:ptCount val="1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</c:numCache>
            </c:numRef>
          </c:cat>
          <c:val>
            <c:numRef>
              <c:f>'NG Forecast'!$B$3:$B$22</c:f>
              <c:numCache>
                <c:formatCode>_("$"* #,##0.00_);_("$"* \(#,##0.00\);_("$"* "-"??_);_(@_)</c:formatCode>
                <c:ptCount val="18"/>
                <c:pt idx="0">
                  <c:v>3.545093</c:v>
                </c:pt>
                <c:pt idx="1">
                  <c:v>4.2171060000000002</c:v>
                </c:pt>
                <c:pt idx="2">
                  <c:v>4.8982419999999998</c:v>
                </c:pt>
                <c:pt idx="3">
                  <c:v>4.8785660000000002</c:v>
                </c:pt>
                <c:pt idx="4">
                  <c:v>4.8339980000000002</c:v>
                </c:pt>
                <c:pt idx="5">
                  <c:v>4.9684840000000001</c:v>
                </c:pt>
                <c:pt idx="6">
                  <c:v>5.2277630000000004</c:v>
                </c:pt>
                <c:pt idx="7">
                  <c:v>5.4518519999999997</c:v>
                </c:pt>
                <c:pt idx="8">
                  <c:v>5.7410990000000002</c:v>
                </c:pt>
                <c:pt idx="9">
                  <c:v>6.0133780000000003</c:v>
                </c:pt>
                <c:pt idx="10">
                  <c:v>6.2904470000000003</c:v>
                </c:pt>
                <c:pt idx="11">
                  <c:v>6.5598070000000002</c:v>
                </c:pt>
                <c:pt idx="12">
                  <c:v>6.7611129999999999</c:v>
                </c:pt>
                <c:pt idx="13">
                  <c:v>7.0465689999999999</c:v>
                </c:pt>
                <c:pt idx="14">
                  <c:v>7.1952299999999996</c:v>
                </c:pt>
                <c:pt idx="15">
                  <c:v>7.2289960000000004</c:v>
                </c:pt>
                <c:pt idx="16">
                  <c:v>7.3317509999999997</c:v>
                </c:pt>
                <c:pt idx="17">
                  <c:v>7.5994409999999997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'NG Forecast'!$C$2</c:f>
              <c:strCache>
                <c:ptCount val="1"/>
                <c:pt idx="0">
                  <c:v>2018 AEO HOG*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'NG Forecast'!$A$3:$A$22</c:f>
              <c:numCache>
                <c:formatCode>General</c:formatCode>
                <c:ptCount val="1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</c:numCache>
            </c:numRef>
          </c:cat>
          <c:val>
            <c:numRef>
              <c:f>'NG Forecast'!$C$3:$C$22</c:f>
              <c:numCache>
                <c:formatCode>_("$"* #,##0.00_);_("$"* \(#,##0.00\);_("$"* "-"??_);_(@_)</c:formatCode>
                <c:ptCount val="18"/>
                <c:pt idx="0">
                  <c:v>2.9651559999999999</c:v>
                </c:pt>
                <c:pt idx="1">
                  <c:v>3.252974</c:v>
                </c:pt>
                <c:pt idx="2">
                  <c:v>3.5518139999999998</c:v>
                </c:pt>
                <c:pt idx="3">
                  <c:v>3.3611249999999999</c:v>
                </c:pt>
                <c:pt idx="4">
                  <c:v>3.2566090000000001</c:v>
                </c:pt>
                <c:pt idx="5">
                  <c:v>3.3190400000000002</c:v>
                </c:pt>
                <c:pt idx="6">
                  <c:v>3.4531369999999999</c:v>
                </c:pt>
                <c:pt idx="7">
                  <c:v>3.6050089999999999</c:v>
                </c:pt>
                <c:pt idx="8">
                  <c:v>3.8015439999999998</c:v>
                </c:pt>
                <c:pt idx="9">
                  <c:v>3.9898760000000002</c:v>
                </c:pt>
                <c:pt idx="10">
                  <c:v>4.1341609999999998</c:v>
                </c:pt>
                <c:pt idx="11">
                  <c:v>4.2345459999999999</c:v>
                </c:pt>
                <c:pt idx="12">
                  <c:v>4.2984299999999998</c:v>
                </c:pt>
                <c:pt idx="13">
                  <c:v>4.381678</c:v>
                </c:pt>
                <c:pt idx="14">
                  <c:v>4.4470190000000001</c:v>
                </c:pt>
                <c:pt idx="15">
                  <c:v>4.4790070000000002</c:v>
                </c:pt>
                <c:pt idx="16">
                  <c:v>4.5212570000000003</c:v>
                </c:pt>
                <c:pt idx="17">
                  <c:v>4.5940519999999996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'NG Forecast'!$D$2</c:f>
              <c:strCache>
                <c:ptCount val="1"/>
                <c:pt idx="0">
                  <c:v>Futures 1-15-2019****</c:v>
                </c:pt>
              </c:strCache>
            </c:strRef>
          </c:tx>
          <c:spPr>
            <a:ln w="28575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'NG Forecast'!$A$3:$A$22</c:f>
              <c:numCache>
                <c:formatCode>General</c:formatCode>
                <c:ptCount val="1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</c:numCache>
            </c:numRef>
          </c:cat>
          <c:val>
            <c:numRef>
              <c:f>'NG Forecast'!$D$3:$D$22</c:f>
              <c:numCache>
                <c:formatCode>_("$"* #,##0.00_);_("$"* \(#,##0.00\);_("$"* "-"??_);_(@_)</c:formatCode>
                <c:ptCount val="18"/>
                <c:pt idx="1">
                  <c:v>3.0350000000000006</c:v>
                </c:pt>
                <c:pt idx="2">
                  <c:v>2.765916666666667</c:v>
                </c:pt>
                <c:pt idx="3">
                  <c:v>2.6653333333333333</c:v>
                </c:pt>
                <c:pt idx="4">
                  <c:v>2.6791666666666667</c:v>
                </c:pt>
                <c:pt idx="5">
                  <c:v>2.7243333333333335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'NG Forecast'!$E$2</c:f>
              <c:strCache>
                <c:ptCount val="1"/>
                <c:pt idx="0">
                  <c:v>World Bank 2018**</c:v>
                </c:pt>
              </c:strCache>
            </c:strRef>
          </c:tx>
          <c:spPr>
            <a:ln w="28575" cap="rnd">
              <a:solidFill>
                <a:schemeClr val="accent4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'NG Forecast'!$A$3:$A$22</c:f>
              <c:numCache>
                <c:formatCode>General</c:formatCode>
                <c:ptCount val="1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</c:numCache>
            </c:numRef>
          </c:cat>
          <c:val>
            <c:numRef>
              <c:f>'NG Forecast'!$E$3:$E$22</c:f>
              <c:numCache>
                <c:formatCode>_("$"* #,##0.00_);_("$"* \(#,##0.00\);_("$"* "-"??_);_(@_)</c:formatCode>
                <c:ptCount val="18"/>
                <c:pt idx="0">
                  <c:v>2.9</c:v>
                </c:pt>
                <c:pt idx="1">
                  <c:v>2.7</c:v>
                </c:pt>
                <c:pt idx="2">
                  <c:v>2.7</c:v>
                </c:pt>
                <c:pt idx="3">
                  <c:v>2.8</c:v>
                </c:pt>
                <c:pt idx="4">
                  <c:v>2.9</c:v>
                </c:pt>
                <c:pt idx="5">
                  <c:v>3</c:v>
                </c:pt>
                <c:pt idx="6">
                  <c:v>3.2</c:v>
                </c:pt>
                <c:pt idx="7">
                  <c:v>3.3</c:v>
                </c:pt>
                <c:pt idx="8">
                  <c:v>3.44</c:v>
                </c:pt>
                <c:pt idx="9">
                  <c:v>3.58</c:v>
                </c:pt>
                <c:pt idx="10">
                  <c:v>3.72</c:v>
                </c:pt>
                <c:pt idx="11">
                  <c:v>3.8600000000000003</c:v>
                </c:pt>
                <c:pt idx="12">
                  <c:v>4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'NG Forecast'!$F$2</c:f>
              <c:strCache>
                <c:ptCount val="1"/>
                <c:pt idx="0">
                  <c:v>IMF 2017*</c:v>
                </c:pt>
              </c:strCache>
            </c:strRef>
          </c:tx>
          <c:spPr>
            <a:ln w="28575" cap="rnd">
              <a:solidFill>
                <a:schemeClr val="accent5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'NG Forecast'!$A$3:$A$22</c:f>
              <c:numCache>
                <c:formatCode>General</c:formatCode>
                <c:ptCount val="18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  <c:pt idx="6">
                  <c:v>2024</c:v>
                </c:pt>
                <c:pt idx="7">
                  <c:v>2025</c:v>
                </c:pt>
                <c:pt idx="8">
                  <c:v>2026</c:v>
                </c:pt>
                <c:pt idx="9">
                  <c:v>2027</c:v>
                </c:pt>
                <c:pt idx="10">
                  <c:v>2028</c:v>
                </c:pt>
                <c:pt idx="11">
                  <c:v>2029</c:v>
                </c:pt>
                <c:pt idx="12">
                  <c:v>2030</c:v>
                </c:pt>
                <c:pt idx="13">
                  <c:v>2031</c:v>
                </c:pt>
                <c:pt idx="14">
                  <c:v>2032</c:v>
                </c:pt>
                <c:pt idx="15">
                  <c:v>2033</c:v>
                </c:pt>
                <c:pt idx="16">
                  <c:v>2034</c:v>
                </c:pt>
                <c:pt idx="17">
                  <c:v>2035</c:v>
                </c:pt>
              </c:numCache>
            </c:numRef>
          </c:cat>
          <c:val>
            <c:numRef>
              <c:f>'NG Forecast'!$F$3:$F$22</c:f>
              <c:numCache>
                <c:formatCode>_("$"* #,##0.00_);_("$"* \(#,##0.00\);_("$"* "-"??_);_(@_)</c:formatCode>
                <c:ptCount val="18"/>
                <c:pt idx="0">
                  <c:v>2.9851666666666663</c:v>
                </c:pt>
                <c:pt idx="1">
                  <c:v>2.80525</c:v>
                </c:pt>
                <c:pt idx="2">
                  <c:v>2.7797499999999999</c:v>
                </c:pt>
                <c:pt idx="3">
                  <c:v>2.8149166666666665</c:v>
                </c:pt>
                <c:pt idx="4">
                  <c:v>2.8519999999999999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0089944"/>
        <c:axId val="836801088"/>
      </c:lineChart>
      <c:catAx>
        <c:axId val="840089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6801088"/>
        <c:crosses val="autoZero"/>
        <c:auto val="1"/>
        <c:lblAlgn val="ctr"/>
        <c:lblOffset val="100"/>
        <c:noMultiLvlLbl val="0"/>
      </c:catAx>
      <c:valAx>
        <c:axId val="836801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Natural</a:t>
                </a:r>
                <a:r>
                  <a:rPr lang="en-US" baseline="0"/>
                  <a:t> Gas Price (Nominal $/mmBTU)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089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958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60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335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ia.gov/" TargetMode="Externa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megroup.com/trading/energy/natural-gas/natural-gas.html" TargetMode="External"/><Relationship Id="rId5" Type="http://schemas.openxmlformats.org/officeDocument/2006/relationships/hyperlink" Target="https://www.imf.org/external/np/res/commod/index.aspx" TargetMode="External"/><Relationship Id="rId4" Type="http://schemas.openxmlformats.org/officeDocument/2006/relationships/hyperlink" Target="http://www.worldbank.org/en/research/commodity-market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Naga.Kota@ercot.com" TargetMode="External"/><Relationship Id="rId2" Type="http://schemas.openxmlformats.org/officeDocument/2006/relationships/hyperlink" Target="mailto:sandeep.borkar@ercot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97966" y="2438400"/>
            <a:ext cx="56460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Key Input Assumptions for 2019 RTP Economic Analysis</a:t>
            </a:r>
            <a:endParaRPr lang="en-US" sz="2000" b="1" dirty="0">
              <a:solidFill>
                <a:schemeClr val="bg1"/>
              </a:solidFill>
            </a:endParaRP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Sandeep </a:t>
            </a:r>
            <a:r>
              <a:rPr lang="en-US" sz="2000" b="1" dirty="0">
                <a:solidFill>
                  <a:schemeClr val="bg1"/>
                </a:solidFill>
              </a:rPr>
              <a:t>Borkar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Review of </a:t>
            </a:r>
            <a:r>
              <a:rPr lang="en-US" dirty="0" smtClean="0"/>
              <a:t>Historical Margins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0177810"/>
              </p:ext>
            </p:extLst>
          </p:nvPr>
        </p:nvGraphicFramePr>
        <p:xfrm>
          <a:off x="762000" y="1981200"/>
          <a:ext cx="7391400" cy="4110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76084" y="1020762"/>
            <a:ext cx="7924800" cy="9906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Reviewed the historical SCED interval data when the panhandle interface was binding</a:t>
            </a:r>
            <a:endParaRPr lang="en-US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81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Observations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19812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In 2017 and 2018, the Panhandle Limit was being monitored at 95% of the Stability/WSCR limit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There has been a gradual shift towards 95% following more operating experience in the region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17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ERCOT will use 95% of the Stability/WSCR as the panhandle interface limit in its 2019 RTP and 2020 LTSA economic planning analyses</a:t>
            </a:r>
          </a:p>
          <a:p>
            <a:r>
              <a:rPr lang="en-US" sz="2000" dirty="0"/>
              <a:t>Panhandle Interface Limit for 2021 and 2024 will be set at 4,519 MW</a:t>
            </a:r>
          </a:p>
          <a:p>
            <a:r>
              <a:rPr lang="en-US" sz="2000" dirty="0"/>
              <a:t>Panhandle Interface definition will include 345-kV circuits between</a:t>
            </a:r>
          </a:p>
          <a:p>
            <a:pPr lvl="1"/>
            <a:r>
              <a:rPr lang="en-US" sz="1600" dirty="0"/>
              <a:t>Tesla to Jim </a:t>
            </a:r>
            <a:r>
              <a:rPr lang="en-US" sz="1600" dirty="0" err="1"/>
              <a:t>Treece</a:t>
            </a:r>
            <a:r>
              <a:rPr lang="en-US" sz="1600" dirty="0"/>
              <a:t>/Riley</a:t>
            </a:r>
            <a:endParaRPr lang="en-US" sz="1800" dirty="0"/>
          </a:p>
          <a:p>
            <a:pPr lvl="1"/>
            <a:r>
              <a:rPr lang="en-US" sz="1600" dirty="0"/>
              <a:t>Tesla to Edith Clarke</a:t>
            </a:r>
            <a:endParaRPr lang="en-US" sz="1800" dirty="0"/>
          </a:p>
          <a:p>
            <a:pPr lvl="1"/>
            <a:r>
              <a:rPr lang="en-US" sz="1600" dirty="0"/>
              <a:t>Cottonwood to Edith Clarke</a:t>
            </a:r>
            <a:endParaRPr lang="en-US" sz="1800" dirty="0"/>
          </a:p>
          <a:p>
            <a:pPr lvl="1"/>
            <a:r>
              <a:rPr lang="en-US" sz="1600" dirty="0"/>
              <a:t>Cottonwood to Dermott</a:t>
            </a:r>
            <a:endParaRPr lang="en-US" sz="1800" dirty="0"/>
          </a:p>
          <a:p>
            <a:pPr lvl="1"/>
            <a:r>
              <a:rPr lang="en-US" sz="1600" dirty="0"/>
              <a:t>Ogallala to Abernathy</a:t>
            </a:r>
            <a:endParaRPr lang="en-US" sz="1800" dirty="0"/>
          </a:p>
          <a:p>
            <a:pPr lvl="1"/>
            <a:r>
              <a:rPr lang="en-US" sz="1600" dirty="0"/>
              <a:t>White River to Abernathy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1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429000"/>
            <a:ext cx="5791200" cy="518318"/>
          </a:xfrm>
        </p:spPr>
        <p:txBody>
          <a:bodyPr/>
          <a:lstStyle/>
          <a:p>
            <a:r>
              <a:rPr lang="en-US" sz="2800" dirty="0" smtClean="0"/>
              <a:t>Miscellaneous Updates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8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Assumptions: Start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257800"/>
          </a:xfrm>
        </p:spPr>
        <p:txBody>
          <a:bodyPr/>
          <a:lstStyle/>
          <a:p>
            <a:r>
              <a:rPr lang="en-US" sz="2000" dirty="0"/>
              <a:t>Start Cases</a:t>
            </a:r>
          </a:p>
          <a:p>
            <a:pPr lvl="1"/>
            <a:r>
              <a:rPr lang="en-US" sz="2000" dirty="0"/>
              <a:t>Transmission topology </a:t>
            </a:r>
            <a:r>
              <a:rPr lang="en-US" sz="2000" dirty="0" smtClean="0"/>
              <a:t>based on 2021 </a:t>
            </a:r>
            <a:r>
              <a:rPr lang="en-US" sz="2000" dirty="0"/>
              <a:t>and 2024 Final Reliability Cases from 2018 </a:t>
            </a:r>
            <a:r>
              <a:rPr lang="en-US" sz="2000" dirty="0" smtClean="0"/>
              <a:t>RTP</a:t>
            </a:r>
            <a:endParaRPr lang="en-US" sz="2000" dirty="0"/>
          </a:p>
          <a:p>
            <a:pPr lvl="1"/>
            <a:r>
              <a:rPr lang="en-US" sz="2000" dirty="0"/>
              <a:t>P1 and P7 Contingencies applicable to above start cases</a:t>
            </a:r>
          </a:p>
          <a:p>
            <a:pPr lvl="1"/>
            <a:r>
              <a:rPr lang="en-US" sz="2000" dirty="0"/>
              <a:t>LPL will be included in North Weather Zone </a:t>
            </a:r>
          </a:p>
          <a:p>
            <a:r>
              <a:rPr lang="en-US" sz="2000" dirty="0"/>
              <a:t>Temperature-dependent dynamic ratings based on Operations data used where </a:t>
            </a:r>
            <a:r>
              <a:rPr lang="en-US" sz="2000" dirty="0" smtClean="0"/>
              <a:t>available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6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Forecast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595073"/>
              </p:ext>
            </p:extLst>
          </p:nvPr>
        </p:nvGraphicFramePr>
        <p:xfrm>
          <a:off x="778668" y="990600"/>
          <a:ext cx="7434263" cy="4286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8678323"/>
              </p:ext>
            </p:extLst>
          </p:nvPr>
        </p:nvGraphicFramePr>
        <p:xfrm>
          <a:off x="1151333" y="5505450"/>
          <a:ext cx="4589920" cy="733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750"/>
                <a:gridCol w="4177170"/>
              </a:tblGrid>
              <a:tr h="14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Source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sng" strike="noStrike" dirty="0">
                          <a:effectLst/>
                          <a:hlinkClick r:id="rId3"/>
                        </a:rPr>
                        <a:t>https://www.eia.gov</a:t>
                      </a:r>
                      <a:r>
                        <a:rPr lang="en-US" sz="700" u="sng" strike="noStrike" dirty="0" smtClean="0">
                          <a:effectLst/>
                          <a:hlinkClick r:id="rId3"/>
                        </a:rPr>
                        <a:t>/</a:t>
                      </a:r>
                      <a:r>
                        <a:rPr lang="en-US" sz="700" u="sng" strike="noStrike" dirty="0" smtClean="0">
                          <a:effectLst/>
                        </a:rPr>
                        <a:t>  </a:t>
                      </a:r>
                      <a:r>
                        <a:rPr lang="en-US" sz="700" u="none" strike="noStrike" dirty="0" smtClean="0">
                          <a:effectLst/>
                        </a:rPr>
                        <a:t>HOG: High Oil and Gas Production Case   Ref: Reference Case</a:t>
                      </a:r>
                      <a:endParaRPr lang="en-US" sz="700" b="0" i="0" u="none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sng" strike="noStrike">
                          <a:effectLst/>
                          <a:hlinkClick r:id="rId4"/>
                        </a:rPr>
                        <a:t>http://www.worldbank.org/en/research/commodity-markets</a:t>
                      </a:r>
                      <a:endParaRPr lang="en-US" sz="7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***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u="sng" strike="noStrike">
                          <a:effectLst/>
                          <a:hlinkClick r:id="rId5"/>
                        </a:rPr>
                        <a:t>https://www.imf.org/external/np/res/commod/index.aspx</a:t>
                      </a:r>
                      <a:endParaRPr lang="en-US" sz="700" b="0" i="0" u="sng" strike="noStrike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6304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****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sng" strike="noStrike" dirty="0">
                          <a:effectLst/>
                          <a:hlinkClick r:id="rId6"/>
                        </a:rPr>
                        <a:t>https://www.cmegroup.com/trading/energy/natural-gas/natural-gas.html</a:t>
                      </a:r>
                      <a:endParaRPr lang="en-US" sz="700" b="0" i="0" u="sng" strike="noStrike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19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Gas Price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99086" y="3059668"/>
            <a:ext cx="5288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Natural Gas Price Forecast (Nominal $/MMBtu)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460138"/>
            <a:ext cx="8534400" cy="1066800"/>
          </a:xfrm>
        </p:spPr>
        <p:txBody>
          <a:bodyPr/>
          <a:lstStyle/>
          <a:p>
            <a:r>
              <a:rPr lang="en-US" sz="2000" dirty="0" smtClean="0"/>
              <a:t>Natural Gas Price forecast for 2019 RTP will be based on the 2018 EIA AEO High Oil and Gas Production case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697252"/>
              </p:ext>
            </p:extLst>
          </p:nvPr>
        </p:nvGraphicFramePr>
        <p:xfrm>
          <a:off x="628648" y="3594409"/>
          <a:ext cx="7886704" cy="1301880"/>
        </p:xfrm>
        <a:graphic>
          <a:graphicData uri="http://schemas.openxmlformats.org/drawingml/2006/table">
            <a:tbl>
              <a:tblPr firstRow="1"/>
              <a:tblGrid>
                <a:gridCol w="666752"/>
                <a:gridCol w="1143000"/>
                <a:gridCol w="443247"/>
                <a:gridCol w="512155"/>
                <a:gridCol w="512155"/>
                <a:gridCol w="512155"/>
                <a:gridCol w="512155"/>
                <a:gridCol w="512155"/>
                <a:gridCol w="512155"/>
                <a:gridCol w="512155"/>
                <a:gridCol w="512155"/>
                <a:gridCol w="512155"/>
                <a:gridCol w="512155"/>
                <a:gridCol w="512155"/>
              </a:tblGrid>
              <a:tr h="4339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Year </a:t>
                      </a:r>
                    </a:p>
                  </a:txBody>
                  <a:tcPr marL="7240" marR="7240" marT="724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2018 AEO HOG (Average)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Jan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Feb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Mar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Apr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May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Jun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Jul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Aug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Sep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Oct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Nov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Dec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</a:tr>
              <a:tr h="433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7240" marR="7240" marT="724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3.48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39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7240" marR="7240" marT="724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 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 </a:t>
                      </a:r>
                    </a:p>
                  </a:txBody>
                  <a:tcPr marL="7240" marR="7240" marT="724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75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Emission Cost Assumptions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6096000"/>
            <a:ext cx="126028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Source: EPA Website</a:t>
            </a:r>
            <a:endParaRPr lang="en-US" sz="8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778740"/>
              </p:ext>
            </p:extLst>
          </p:nvPr>
        </p:nvGraphicFramePr>
        <p:xfrm>
          <a:off x="381000" y="12192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Emission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$/ton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r>
                        <a:rPr lang="en-US" baseline="-25000" dirty="0" smtClean="0"/>
                        <a:t>x</a:t>
                      </a:r>
                      <a:r>
                        <a:rPr lang="en-US" baseline="0" dirty="0" smtClean="0"/>
                        <a:t> (Seasonal)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</a:t>
                      </a:r>
                      <a:r>
                        <a:rPr lang="en-US" baseline="-25000" dirty="0" smtClean="0"/>
                        <a:t>x</a:t>
                      </a:r>
                      <a:r>
                        <a:rPr lang="en-US" dirty="0" smtClean="0"/>
                        <a:t> (Annual)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2.75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352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&amp; Feedback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95400"/>
            <a:ext cx="729614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Contact info:</a:t>
            </a:r>
          </a:p>
          <a:p>
            <a:endParaRPr lang="en-US" dirty="0" smtClean="0"/>
          </a:p>
          <a:p>
            <a:r>
              <a:rPr lang="en-US" dirty="0" smtClean="0"/>
              <a:t>	Sandeep Borkar</a:t>
            </a:r>
          </a:p>
          <a:p>
            <a:r>
              <a:rPr lang="en-US" dirty="0"/>
              <a:t>	</a:t>
            </a:r>
            <a:r>
              <a:rPr lang="en-US" dirty="0" smtClean="0">
                <a:hlinkClick r:id="rId2"/>
              </a:rPr>
              <a:t>sandeep.borkar@ercot.com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512.248.6642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Naga Kota</a:t>
            </a:r>
            <a:endParaRPr lang="en-US" dirty="0"/>
          </a:p>
          <a:p>
            <a:r>
              <a:rPr lang="en-US" dirty="0"/>
              <a:t>	</a:t>
            </a:r>
            <a:r>
              <a:rPr lang="en-US" dirty="0" smtClean="0">
                <a:hlinkClick r:id="rId3"/>
              </a:rPr>
              <a:t>Naga.Kota@ercot.com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512.248.3173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6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Weather year selection</a:t>
            </a:r>
          </a:p>
          <a:p>
            <a:r>
              <a:rPr lang="en-US" dirty="0"/>
              <a:t>Panhandle </a:t>
            </a:r>
            <a:r>
              <a:rPr lang="en-US" dirty="0" smtClean="0"/>
              <a:t>interface </a:t>
            </a:r>
            <a:r>
              <a:rPr lang="en-US" dirty="0"/>
              <a:t>l</a:t>
            </a:r>
            <a:r>
              <a:rPr lang="en-US" dirty="0" smtClean="0"/>
              <a:t>imit </a:t>
            </a:r>
            <a:r>
              <a:rPr lang="en-US" dirty="0"/>
              <a:t>m</a:t>
            </a:r>
            <a:r>
              <a:rPr lang="en-US" dirty="0" smtClean="0"/>
              <a:t>argin</a:t>
            </a:r>
            <a:endParaRPr lang="en-US" dirty="0" smtClean="0"/>
          </a:p>
          <a:p>
            <a:r>
              <a:rPr lang="en-US" dirty="0" smtClean="0"/>
              <a:t>Miscellaneous </a:t>
            </a:r>
            <a:r>
              <a:rPr lang="en-US" dirty="0" smtClean="0"/>
              <a:t>updates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033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00" y="3429000"/>
            <a:ext cx="4800600" cy="518318"/>
          </a:xfrm>
        </p:spPr>
        <p:txBody>
          <a:bodyPr/>
          <a:lstStyle/>
          <a:p>
            <a:r>
              <a:rPr lang="en-US" sz="2800" dirty="0" smtClean="0"/>
              <a:t>Weather Year Selection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15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948080"/>
              </p:ext>
            </p:extLst>
          </p:nvPr>
        </p:nvGraphicFramePr>
        <p:xfrm>
          <a:off x="304797" y="990600"/>
          <a:ext cx="8382000" cy="4682490"/>
        </p:xfrm>
        <a:graphic>
          <a:graphicData uri="http://schemas.openxmlformats.org/drawingml/2006/table">
            <a:tbl>
              <a:tblPr/>
              <a:tblGrid>
                <a:gridCol w="896293"/>
                <a:gridCol w="1211656"/>
                <a:gridCol w="896293"/>
                <a:gridCol w="896293"/>
                <a:gridCol w="896293"/>
                <a:gridCol w="896293"/>
                <a:gridCol w="896293"/>
                <a:gridCol w="896293"/>
                <a:gridCol w="896293"/>
              </a:tblGrid>
              <a:tr h="7010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Weather Scenario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Demand Energy (GWH)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Peak Load (MW)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Coastal Wind Energy (GWh)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ERCOT Wind Energy (GWh)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Coastal Wind Capacity Factor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ERCOT Wind Capacity Factor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Solar Energy (GWh)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Solar Capacity Factor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AEC7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468,692,051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87,019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7D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7A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456,562,020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6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85,497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B8B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7,995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C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F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D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6C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F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CCE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447,557,131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82,770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4BEE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A8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76,945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A8A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F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451,844,383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A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82,597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B6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8,397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8F9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75,842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888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8D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85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4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B5DB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450,212,289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7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84,525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A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7C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71,952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2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3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2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1DE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6E1F1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447,434,837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3DF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81,813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894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5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73,607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5C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3C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1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450,814,006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2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86,025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9D9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1E9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F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E7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C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6D6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0E9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452,402,734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6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84,378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2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7,825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B7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B5DB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449,427,739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83,502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DE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FD1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71,480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9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D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29.50%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CDF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452,642,420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84,295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6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7,772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4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B6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3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8B5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445,994,739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6CB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85,709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ADB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7,070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D98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67,387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A0D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F99C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29B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7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BCCCE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448,842,796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3F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82,531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B4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6,964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8B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D9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9B9D"/>
                    </a:solidFill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448,595,247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84,169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A4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70,867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EC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A5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EA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441,399,247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81,576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C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2D3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EF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DD0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52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443,880,030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ADD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81,989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39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1D2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66,355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D5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Year Selection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4787" y="5029200"/>
            <a:ext cx="8610600" cy="381000"/>
          </a:xfrm>
          <a:prstGeom prst="rect">
            <a:avLst/>
          </a:prstGeom>
          <a:solidFill>
            <a:srgbClr val="00ACC8">
              <a:alpha val="1098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4787" y="3539490"/>
            <a:ext cx="8610600" cy="445130"/>
          </a:xfrm>
          <a:prstGeom prst="rect">
            <a:avLst/>
          </a:prstGeom>
          <a:solidFill>
            <a:srgbClr val="00ACC8">
              <a:alpha val="1098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66700" y="2053910"/>
            <a:ext cx="8610600" cy="422270"/>
          </a:xfrm>
          <a:prstGeom prst="rect">
            <a:avLst/>
          </a:prstGeom>
          <a:solidFill>
            <a:srgbClr val="00ACC8">
              <a:alpha val="1098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1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Year Selection (Rank)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646414"/>
              </p:ext>
            </p:extLst>
          </p:nvPr>
        </p:nvGraphicFramePr>
        <p:xfrm>
          <a:off x="304801" y="1219203"/>
          <a:ext cx="8381998" cy="4663278"/>
        </p:xfrm>
        <a:graphic>
          <a:graphicData uri="http://schemas.openxmlformats.org/drawingml/2006/table">
            <a:tbl>
              <a:tblPr/>
              <a:tblGrid>
                <a:gridCol w="809710"/>
                <a:gridCol w="1094608"/>
                <a:gridCol w="809710"/>
                <a:gridCol w="809710"/>
                <a:gridCol w="809710"/>
                <a:gridCol w="809710"/>
                <a:gridCol w="809710"/>
                <a:gridCol w="809710"/>
                <a:gridCol w="809710"/>
                <a:gridCol w="809710"/>
              </a:tblGrid>
              <a:tr h="9444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Weather Scenario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Demand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Peak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Coastal Wind Energy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ERCOT Wind Energy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Coastal Wind Capacity Factor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ERCOT Wind Capacity Factor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Solar Energy 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Solar Capacity Factor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Average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8AC6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BA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B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CB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B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CB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B0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0B0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BADE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D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3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A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A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8AC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6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C7E4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CB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D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A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A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2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9ED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CB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CB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CB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DEF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BA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BA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BA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BA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7F4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B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9A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3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B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3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B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C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C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BF6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BA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B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B9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2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9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6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2F5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A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0C2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8AA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C3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0C2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8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8A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D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9D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A9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3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3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3D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B9D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D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EB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D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3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3B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799"/>
                    </a:solidFill>
                  </a:tcPr>
                </a:tc>
              </a:tr>
              <a:tr h="2479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F8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39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D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BD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44E8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266700" y="2362200"/>
            <a:ext cx="8610600" cy="381000"/>
          </a:xfrm>
          <a:prstGeom prst="rect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32411" y="3810000"/>
            <a:ext cx="8610600" cy="381000"/>
          </a:xfrm>
          <a:prstGeom prst="rect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2411" y="5334000"/>
            <a:ext cx="8610600" cy="381000"/>
          </a:xfrm>
          <a:prstGeom prst="rect">
            <a:avLst/>
          </a:prstGeom>
          <a:solidFill>
            <a:schemeClr val="accent1">
              <a:alpha val="2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94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Weather Years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2013 will be the base year selected for 2019 RTP Economic Analysis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2010 and 2004 will be selected as the two additional weather scenario for Economic transmission planning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Load, Wind and Solar profiles for appropriate years will be used in UPLAN economic transmission planning analysis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73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429000"/>
            <a:ext cx="5791200" cy="518318"/>
          </a:xfrm>
        </p:spPr>
        <p:txBody>
          <a:bodyPr/>
          <a:lstStyle/>
          <a:p>
            <a:r>
              <a:rPr lang="en-US" sz="2800" dirty="0" smtClean="0"/>
              <a:t>Panhandle Interface Limit Margin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8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/>
              <a:t>ERCOT’s Panhandle Interface was established in June 2015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Over the years the interface limit has been based on lower of System Strength or Voltage Stability limits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 90% margin was used in prior ERCOT planning studies based on operations experience and feedback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02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Panhandle Interface – Duration Curve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3276875"/>
              </p:ext>
            </p:extLst>
          </p:nvPr>
        </p:nvGraphicFramePr>
        <p:xfrm>
          <a:off x="594203" y="1143000"/>
          <a:ext cx="8244997" cy="4927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539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c34af464-7aa1-4edd-9be4-83dffc1cb926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12224</TotalTime>
  <Words>946</Words>
  <Application>Microsoft Office PowerPoint</Application>
  <PresentationFormat>On-screen Show (4:3)</PresentationFormat>
  <Paragraphs>453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Agenda</vt:lpstr>
      <vt:lpstr>Weather Year Selection</vt:lpstr>
      <vt:lpstr>Weather Year Selection</vt:lpstr>
      <vt:lpstr>Weather Year Selection (Rank)</vt:lpstr>
      <vt:lpstr>Weather Years Selection</vt:lpstr>
      <vt:lpstr>Panhandle Interface Limit Margin</vt:lpstr>
      <vt:lpstr>Background</vt:lpstr>
      <vt:lpstr>Panhandle Interface – Duration Curve</vt:lpstr>
      <vt:lpstr>Review of Historical Margins</vt:lpstr>
      <vt:lpstr>Observations</vt:lpstr>
      <vt:lpstr>Conclusion</vt:lpstr>
      <vt:lpstr>Miscellaneous Updates</vt:lpstr>
      <vt:lpstr>Input Assumptions: Start Cases</vt:lpstr>
      <vt:lpstr>Natural Gas Price Forecast</vt:lpstr>
      <vt:lpstr>Natural Gas Price Assumptions</vt:lpstr>
      <vt:lpstr>Emission Cost Assumptions</vt:lpstr>
      <vt:lpstr>Questions &amp; Feedback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Borkar, Sandeep</cp:lastModifiedBy>
  <cp:revision>204</cp:revision>
  <cp:lastPrinted>2019-01-16T18:54:04Z</cp:lastPrinted>
  <dcterms:created xsi:type="dcterms:W3CDTF">2016-01-21T15:20:31Z</dcterms:created>
  <dcterms:modified xsi:type="dcterms:W3CDTF">2019-01-17T22:16:19Z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