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98" r:id="rId8"/>
    <p:sldId id="29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7542" autoAdjust="0"/>
  </p:normalViewPr>
  <p:slideViewPr>
    <p:cSldViewPr showGuides="1">
      <p:cViewPr varScale="1">
        <p:scale>
          <a:sx n="96" d="100"/>
          <a:sy n="96" d="100"/>
        </p:scale>
        <p:origin x="57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9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51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Supply Analysis Working Group Meeting</a:t>
            </a:r>
          </a:p>
          <a:p>
            <a:endParaRPr lang="en-US" b="1" dirty="0"/>
          </a:p>
          <a:p>
            <a:r>
              <a:rPr lang="en-US" b="1" dirty="0" smtClean="0"/>
              <a:t>ERCOT Proposed Edits to NPRR891 Language in </a:t>
            </a:r>
            <a:r>
              <a:rPr lang="en-US" b="1" smtClean="0"/>
              <a:t>WMS Comments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Manager, 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January 18,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334944" y="753632"/>
            <a:ext cx="8504256" cy="5791200"/>
          </a:xfrm>
        </p:spPr>
        <p:txBody>
          <a:bodyPr/>
          <a:lstStyle/>
          <a:p>
            <a:r>
              <a:rPr lang="en-US" sz="2200" dirty="0" smtClean="0"/>
              <a:t>ERCOT submitted comments to PRS </a:t>
            </a:r>
            <a:r>
              <a:rPr lang="en-US" sz="2200" dirty="0" smtClean="0"/>
              <a:t>on January 16 to request that NPRR891 remain tabled to accommodate SAWG discussion on the following issues:</a:t>
            </a:r>
          </a:p>
          <a:p>
            <a:pPr lvl="1"/>
            <a:r>
              <a:rPr lang="en-US" sz="2000" dirty="0" smtClean="0"/>
              <a:t>Incorporation of a NOIE size-based threshold for quarterly aggregate reporting of facility sites 50 kW and less</a:t>
            </a:r>
          </a:p>
          <a:p>
            <a:pPr lvl="2"/>
            <a:r>
              <a:rPr lang="en-US" sz="2000" dirty="0" smtClean="0"/>
              <a:t>ERCOT sent out a NOIE survey on January 11 requesting all DG MW quantities interconnected as of December 31, 2018.</a:t>
            </a:r>
          </a:p>
          <a:p>
            <a:pPr lvl="2"/>
            <a:r>
              <a:rPr lang="en-US" sz="2000" dirty="0" smtClean="0"/>
              <a:t>Survey eliminates the need to expedite NPRR891.</a:t>
            </a:r>
          </a:p>
          <a:p>
            <a:pPr lvl="2"/>
            <a:r>
              <a:rPr lang="en-US" sz="2000" dirty="0" smtClean="0"/>
              <a:t>If SAWG endorses size threshold language today, then ERCOT proposes that it be included in NPRR891, thus avoiding the need for another NPRR</a:t>
            </a:r>
          </a:p>
          <a:p>
            <a:pPr lvl="1"/>
            <a:r>
              <a:rPr lang="en-US" sz="2200" dirty="0" smtClean="0"/>
              <a:t>ERCOT’s proposed changes to Section 3.2.5.1(4), dealing with reporting limitations and initial annual report exemption</a:t>
            </a:r>
          </a:p>
          <a:p>
            <a:pPr lvl="2"/>
            <a:r>
              <a:rPr lang="en-US" sz="2000" dirty="0" smtClean="0"/>
              <a:t>WMS did not discuss the changes; they were overlooked and not included in the WMS-endorsed version of NPRR891</a:t>
            </a:r>
          </a:p>
          <a:p>
            <a:pPr lvl="2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3003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ERCOT’s Proposed Changes to NPRR891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304800" y="848136"/>
            <a:ext cx="3276600" cy="2733264"/>
          </a:xfrm>
        </p:spPr>
        <p:txBody>
          <a:bodyPr/>
          <a:lstStyle/>
          <a:p>
            <a:r>
              <a:rPr lang="en-US" sz="2200" dirty="0" smtClean="0"/>
              <a:t>Changes at right are to the WMS-endorsed language</a:t>
            </a:r>
          </a:p>
          <a:p>
            <a:pPr lvl="1"/>
            <a:r>
              <a:rPr lang="en-US" sz="1800" dirty="0" smtClean="0"/>
              <a:t>Also includes minor grammatical changes recommended by ERCOT Market Rule Dept.</a:t>
            </a:r>
            <a:endParaRPr lang="en-US" sz="1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6841" y="848136"/>
            <a:ext cx="4869004" cy="562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11759</TotalTime>
  <Words>184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Background</vt:lpstr>
      <vt:lpstr>ERCOT’s Proposed Changes to NPRR891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183</cp:revision>
  <cp:lastPrinted>2016-01-21T20:53:15Z</cp:lastPrinted>
  <dcterms:created xsi:type="dcterms:W3CDTF">2016-01-21T15:20:31Z</dcterms:created>
  <dcterms:modified xsi:type="dcterms:W3CDTF">2019-01-17T15:34:56Z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