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4"/>
  </p:notesMasterIdLst>
  <p:handoutMasterIdLst>
    <p:handoutMasterId r:id="rId45"/>
  </p:handoutMasterIdLst>
  <p:sldIdLst>
    <p:sldId id="260" r:id="rId7"/>
    <p:sldId id="258" r:id="rId8"/>
    <p:sldId id="263" r:id="rId9"/>
    <p:sldId id="308" r:id="rId10"/>
    <p:sldId id="310" r:id="rId11"/>
    <p:sldId id="272" r:id="rId12"/>
    <p:sldId id="262" r:id="rId13"/>
    <p:sldId id="264" r:id="rId14"/>
    <p:sldId id="291" r:id="rId15"/>
    <p:sldId id="265" r:id="rId16"/>
    <p:sldId id="271" r:id="rId17"/>
    <p:sldId id="273" r:id="rId18"/>
    <p:sldId id="274" r:id="rId19"/>
    <p:sldId id="266" r:id="rId20"/>
    <p:sldId id="275" r:id="rId21"/>
    <p:sldId id="267" r:id="rId22"/>
    <p:sldId id="278" r:id="rId23"/>
    <p:sldId id="279" r:id="rId24"/>
    <p:sldId id="268" r:id="rId25"/>
    <p:sldId id="280" r:id="rId26"/>
    <p:sldId id="281" r:id="rId27"/>
    <p:sldId id="269" r:id="rId28"/>
    <p:sldId id="282" r:id="rId29"/>
    <p:sldId id="283" r:id="rId30"/>
    <p:sldId id="270" r:id="rId31"/>
    <p:sldId id="284" r:id="rId32"/>
    <p:sldId id="285" r:id="rId33"/>
    <p:sldId id="295" r:id="rId34"/>
    <p:sldId id="286" r:id="rId35"/>
    <p:sldId id="293" r:id="rId36"/>
    <p:sldId id="287" r:id="rId37"/>
    <p:sldId id="288" r:id="rId38"/>
    <p:sldId id="305" r:id="rId39"/>
    <p:sldId id="289" r:id="rId40"/>
    <p:sldId id="311" r:id="rId41"/>
    <p:sldId id="312" r:id="rId42"/>
    <p:sldId id="290" r:id="rId4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05" autoAdjust="0"/>
  </p:normalViewPr>
  <p:slideViewPr>
    <p:cSldViewPr showGuides="1">
      <p:cViewPr varScale="1">
        <p:scale>
          <a:sx n="72" d="100"/>
          <a:sy n="72" d="100"/>
        </p:scale>
        <p:origin x="1752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</a:p>
          <a:p>
            <a:r>
              <a:rPr lang="en-US" baseline="0" smtClean="0"/>
              <a:t>12/4/18 </a:t>
            </a:r>
            <a:r>
              <a:rPr lang="en-US" baseline="0" dirty="0" smtClean="0"/>
              <a:t>10:05 AM – K6 Changed from 0 to 0.5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r>
              <a:rPr lang="en-US" baseline="0" dirty="0" smtClean="0"/>
              <a:t>15 </a:t>
            </a:r>
            <a:r>
              <a:rPr lang="en-US" baseline="0" smtClean="0"/>
              <a:t>minute intervals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December 2018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</a:t>
            </a:r>
            <a:r>
              <a:rPr lang="en-US" smtClean="0"/>
              <a:t>| January 16</a:t>
            </a:r>
            <a:r>
              <a:rPr lang="en-US" baseline="30000" smtClean="0"/>
              <a:t>th</a:t>
            </a:r>
            <a:r>
              <a:rPr lang="en-US" smtClean="0"/>
              <a:t>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990600"/>
            <a:ext cx="6482628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38200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38200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38200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 for peak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4269" y="838200"/>
            <a:ext cx="5575462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9718" y="2524037"/>
            <a:ext cx="6264563" cy="17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</a:t>
            </a:r>
            <a:r>
              <a:rPr lang="en-US" dirty="0" smtClean="0"/>
              <a:t>5%.)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6033"/>
            <a:ext cx="8534400" cy="50856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524000"/>
            <a:ext cx="2797200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6033"/>
            <a:ext cx="8534400" cy="50856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524000"/>
            <a:ext cx="2797200" cy="82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84199"/>
            <a:ext cx="8534400" cy="48292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175" y="1600200"/>
            <a:ext cx="2505825" cy="8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71147"/>
            <a:ext cx="8534400" cy="48553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828800"/>
            <a:ext cx="2505825" cy="82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</a:t>
            </a:r>
            <a:r>
              <a:rPr lang="en-US" dirty="0" smtClean="0"/>
              <a:t>Load and Wind </a:t>
            </a:r>
            <a:r>
              <a:rPr lang="en-US" dirty="0"/>
              <a:t>Ramp, PWRR </a:t>
            </a:r>
            <a:r>
              <a:rPr lang="en-US" dirty="0" smtClean="0"/>
              <a:t>Error, Start-Up/Shut-Down </a:t>
            </a:r>
            <a:r>
              <a:rPr lang="en-US" dirty="0"/>
              <a:t>Hours, STLF </a:t>
            </a:r>
            <a:r>
              <a:rPr lang="en-US" dirty="0" smtClean="0"/>
              <a:t>Error, 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36" y="838200"/>
            <a:ext cx="836312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837565" y="5562600"/>
            <a:ext cx="2734435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681669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14" y="814714"/>
            <a:ext cx="7028571" cy="52285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8899" y="6095999"/>
            <a:ext cx="3886200" cy="26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820" y="838200"/>
            <a:ext cx="845436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1420"/>
            <a:ext cx="8534400" cy="507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43373"/>
            <a:ext cx="8534400" cy="511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398192"/>
            <a:ext cx="3635476" cy="63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023" y="1304680"/>
            <a:ext cx="8333954" cy="418831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974" y="1408321"/>
            <a:ext cx="8340051" cy="398103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988" y="609600"/>
            <a:ext cx="8212024" cy="5663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MAE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3" y="685800"/>
            <a:ext cx="7632854" cy="555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949" y="2323791"/>
            <a:ext cx="6296101" cy="221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</a:t>
            </a:r>
            <a:r>
              <a:rPr lang="en-US" sz="2000" dirty="0" smtClean="0"/>
              <a:t>5%).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29068</TotalTime>
  <Words>510</Words>
  <Application>Microsoft Office PowerPoint</Application>
  <PresentationFormat>On-screen Show (4:3)</PresentationFormat>
  <Paragraphs>100</Paragraphs>
  <Slides>37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Hinojosa, Jose Luis</cp:lastModifiedBy>
  <cp:revision>369</cp:revision>
  <cp:lastPrinted>2016-01-21T20:53:15Z</cp:lastPrinted>
  <dcterms:created xsi:type="dcterms:W3CDTF">2016-01-21T15:20:31Z</dcterms:created>
  <dcterms:modified xsi:type="dcterms:W3CDTF">2019-01-16T19:46:04Z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