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21" r:id="rId10"/>
    <p:sldId id="326" r:id="rId11"/>
    <p:sldId id="328" r:id="rId12"/>
    <p:sldId id="329" r:id="rId13"/>
    <p:sldId id="320" r:id="rId14"/>
    <p:sldId id="330" r:id="rId15"/>
    <p:sldId id="32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26"/>
            <p14:sldId id="328"/>
            <p14:sldId id="329"/>
            <p14:sldId id="320"/>
            <p14:sldId id="330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52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3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0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December 2018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343358"/>
              </p:ext>
            </p:extLst>
          </p:nvPr>
        </p:nvGraphicFramePr>
        <p:xfrm>
          <a:off x="457201" y="838200"/>
          <a:ext cx="8153399" cy="17260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December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19155"/>
              </p:ext>
            </p:extLst>
          </p:nvPr>
        </p:nvGraphicFramePr>
        <p:xfrm>
          <a:off x="533400" y="1066800"/>
          <a:ext cx="8153399" cy="44071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December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14822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28,966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8,834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315.50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898526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38105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6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922993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5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253956"/>
              </p:ext>
            </p:extLst>
          </p:nvPr>
        </p:nvGraphicFramePr>
        <p:xfrm>
          <a:off x="457201" y="762000"/>
          <a:ext cx="8153399" cy="20981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185962"/>
              </p:ext>
            </p:extLst>
          </p:nvPr>
        </p:nvGraphicFramePr>
        <p:xfrm>
          <a:off x="457201" y="8382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Dec.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29570"/>
              </p:ext>
            </p:extLst>
          </p:nvPr>
        </p:nvGraphicFramePr>
        <p:xfrm>
          <a:off x="457201" y="8382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3791</TotalTime>
  <Words>820</Words>
  <Application>Microsoft Office PowerPoint</Application>
  <PresentationFormat>On-screen Show (4:3)</PresentationFormat>
  <Paragraphs>518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December 2018 </vt:lpstr>
      <vt:lpstr>IRR Summary – December 2018</vt:lpstr>
      <vt:lpstr>IRR ≥ 95%, ≥ 100 Scored Intervals – Dec. 2018</vt:lpstr>
      <vt:lpstr>IRR ≥ 95%, ≥ 100 Scored Intervals – Dec. 2018</vt:lpstr>
      <vt:lpstr>IRR ≥ 95%, ≥ 100 Scored Intervals – Dec. 2018</vt:lpstr>
      <vt:lpstr>IRR ≥ 95%, ≥ 100 Scored Intervals – Dec. 2018</vt:lpstr>
      <vt:lpstr>IRR &lt; 95%, ≥ 100 Scored Intervals – Dec. 2018</vt:lpstr>
      <vt:lpstr>IRR &lt; 95%, ≥ 100 Scored Intervals – Dec. 2018</vt:lpstr>
      <vt:lpstr>IRR &lt; 95%, ≥ 100 Scored Intervals – Dec.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233</cp:revision>
  <cp:lastPrinted>2016-01-21T20:53:15Z</cp:lastPrinted>
  <dcterms:created xsi:type="dcterms:W3CDTF">2016-01-21T15:20:31Z</dcterms:created>
  <dcterms:modified xsi:type="dcterms:W3CDTF">2019-01-17T14:56:57Z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