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68" r:id="rId17"/>
    <p:sldId id="290" r:id="rId18"/>
    <p:sldId id="287" r:id="rId19"/>
    <p:sldId id="288" r:id="rId20"/>
    <p:sldId id="291" r:id="rId21"/>
    <p:sldId id="280" r:id="rId22"/>
    <p:sldId id="281" r:id="rId23"/>
    <p:sldId id="293" r:id="rId24"/>
    <p:sldId id="298" r:id="rId25"/>
    <p:sldId id="299" r:id="rId26"/>
    <p:sldId id="292" r:id="rId27"/>
    <p:sldId id="284" r:id="rId28"/>
    <p:sldId id="285" r:id="rId29"/>
    <p:sldId id="286" r:id="rId30"/>
    <p:sldId id="296" r:id="rId31"/>
    <p:sldId id="297" r:id="rId32"/>
    <p:sldId id="264" r:id="rId33"/>
    <p:sldId id="294" r:id="rId34"/>
    <p:sldId id="29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04" autoAdjust="0"/>
  </p:normalViewPr>
  <p:slideViewPr>
    <p:cSldViewPr showGuides="1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6,106,225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21.28%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Need details 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December: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188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,781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254,920</a:t>
            </a:r>
            <a:r>
              <a:rPr lang="en-US" dirty="0" smtClean="0"/>
              <a:t> </a:t>
            </a:r>
            <a:r>
              <a:rPr lang="en-US" baseline="0" dirty="0" smtClean="0"/>
              <a:t>on December 9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146,019</a:t>
            </a:r>
            <a:r>
              <a:rPr lang="en-US" baseline="0" dirty="0" smtClean="0"/>
              <a:t> on December 27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12/27/18</a:t>
            </a:r>
            <a:r>
              <a:rPr lang="en-US" baseline="0" dirty="0" smtClean="0"/>
              <a:t> 11:00: 81.84%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Large Expected Generation Deviation and Regulation Up Exhausted from 11:00 – 11:20, 11:28 – 11:38, 11:46 – 11:59. Wind ramp down of &gt;2300 MW over the hour.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14.73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14.74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12.22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18.20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28,697,628</a:t>
            </a:r>
            <a:r>
              <a:rPr lang="en-US" dirty="0" smtClean="0"/>
              <a:t> 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December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January 16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897" y="914400"/>
            <a:ext cx="714220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897" y="914400"/>
            <a:ext cx="714220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4" y="914400"/>
            <a:ext cx="8489951" cy="3436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853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800600"/>
            <a:ext cx="1981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Maybe. Will be valuated at the end of the year.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477000" y="2971800"/>
            <a:ext cx="609600" cy="1828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December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175.64%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175.67%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August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-895.19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2018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14.74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12.22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18.20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28,697,628</a:t>
            </a:r>
            <a:r>
              <a:rPr lang="en-US" sz="1600" dirty="0" smtClean="0">
                <a:solidFill>
                  <a:schemeClr val="accent2"/>
                </a:solidFill>
              </a:rPr>
              <a:t> 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6,106,225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 smtClean="0">
                <a:solidFill>
                  <a:schemeClr val="accent2"/>
                </a:solidFill>
              </a:rPr>
              <a:t>21.28%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188,781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254,920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December 9th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146,019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December 27</a:t>
            </a:r>
            <a:r>
              <a:rPr lang="en-US" sz="1600" baseline="30000" dirty="0" smtClean="0">
                <a:solidFill>
                  <a:schemeClr val="accent2"/>
                </a:solidFill>
              </a:rPr>
              <a:t>th</a:t>
            </a:r>
            <a:endParaRPr lang="en-US" sz="1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99347"/>
            <a:ext cx="8534400" cy="1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2017 BAL-003 </a:t>
            </a:r>
            <a:r>
              <a:rPr lang="en-US" dirty="0" smtClean="0"/>
              <a:t>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Op. </a:t>
            </a:r>
            <a:r>
              <a:rPr lang="en-US" dirty="0"/>
              <a:t>Y</a:t>
            </a:r>
            <a:r>
              <a:rPr lang="en-US" dirty="0" smtClean="0"/>
              <a:t>ear 2017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879068"/>
            <a:ext cx="350608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December-18 CPS1 (%): 175.64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no BAAL exceedances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350608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December-18 CPS1 (%): 175.64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03671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175.67%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30423</TotalTime>
  <Words>429</Words>
  <Application>Microsoft Office PowerPoint</Application>
  <PresentationFormat>On-screen Show (4:3)</PresentationFormat>
  <Paragraphs>130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December 2018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  <vt:lpstr>Op. Year 2017 BAL-003 Selected Events</vt:lpstr>
      <vt:lpstr>Op. Year 2017 BAL-003 FRM Performance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420</cp:revision>
  <cp:lastPrinted>2016-01-21T20:53:15Z</cp:lastPrinted>
  <dcterms:created xsi:type="dcterms:W3CDTF">2016-01-21T15:20:31Z</dcterms:created>
  <dcterms:modified xsi:type="dcterms:W3CDTF">2019-01-15T21:59:31Z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