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01/17/2019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fontScale="85000" lnSpcReduction="20000"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NPRR823</a:t>
            </a:r>
            <a:r>
              <a:rPr lang="en-US" sz="2200" dirty="0">
                <a:solidFill>
                  <a:schemeClr val="tx1"/>
                </a:solidFill>
              </a:rPr>
              <a:t>, Amend the Definition of an Affiliate (PRS)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NPRR826</a:t>
            </a:r>
            <a:r>
              <a:rPr lang="en-US" sz="2200" dirty="0">
                <a:solidFill>
                  <a:schemeClr val="tx1"/>
                </a:solidFill>
              </a:rPr>
              <a:t>, Mitigated Offer Caps for RMR Resources (PRS)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NPRR838</a:t>
            </a:r>
            <a:r>
              <a:rPr lang="en-US" sz="22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NPRR849</a:t>
            </a:r>
            <a:r>
              <a:rPr lang="en-US" sz="2200" dirty="0">
                <a:solidFill>
                  <a:schemeClr val="tx1"/>
                </a:solidFill>
              </a:rPr>
              <a:t>, Clarification of the Range of Voltage Set Points at a Generation Resource’s POI (ROS)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NPRR872</a:t>
            </a:r>
            <a:r>
              <a:rPr lang="en-US" sz="2200" dirty="0">
                <a:solidFill>
                  <a:schemeClr val="tx1"/>
                </a:solidFill>
              </a:rPr>
              <a:t>, Modifying the SASM Shadow Price Cap (WMS)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NPRR885</a:t>
            </a:r>
            <a:r>
              <a:rPr lang="en-US" sz="2200" dirty="0">
                <a:solidFill>
                  <a:schemeClr val="tx1"/>
                </a:solidFill>
              </a:rPr>
              <a:t>, Must-Run Alternative (MRA) Details and Revisions Resulting from PUCT Project No. 46369, Rulemaking Relating to Reliability Must-Run Service (WMS)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NPRR896</a:t>
            </a:r>
            <a:r>
              <a:rPr lang="en-US" sz="2200" dirty="0">
                <a:solidFill>
                  <a:schemeClr val="tx1"/>
                </a:solidFill>
              </a:rPr>
              <a:t>, Reliability Must-Run and Must-Run Alternative Evaluation Process (ROS/WMS)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NPRR900</a:t>
            </a:r>
            <a:r>
              <a:rPr lang="en-US" sz="2200" dirty="0">
                <a:solidFill>
                  <a:schemeClr val="tx1"/>
                </a:solidFill>
              </a:rPr>
              <a:t>, Protocol Section 14 Language Review (RMS)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NPRR902</a:t>
            </a:r>
            <a:r>
              <a:rPr lang="en-US" sz="2200" dirty="0">
                <a:solidFill>
                  <a:schemeClr val="tx1"/>
                </a:solidFill>
              </a:rPr>
              <a:t>, ERCOT Critical Energy Infrastructure Information (PRS)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NPRR903</a:t>
            </a:r>
            <a:r>
              <a:rPr lang="en-US" sz="2200" dirty="0">
                <a:solidFill>
                  <a:schemeClr val="tx1"/>
                </a:solidFill>
              </a:rPr>
              <a:t>, Day-Ahead Market Timing Deviations (WMS)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NPRR904</a:t>
            </a:r>
            <a:r>
              <a:rPr lang="en-US" sz="2200" dirty="0">
                <a:solidFill>
                  <a:schemeClr val="tx1"/>
                </a:solidFill>
              </a:rPr>
              <a:t>, Revisions to Real-Time On-Line Reliability Deployment Price Adder for ERCOT-Directed Actions Related to DC Ties (WMS)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NPRR908</a:t>
            </a:r>
            <a:r>
              <a:rPr lang="en-US" sz="2200" dirty="0">
                <a:solidFill>
                  <a:schemeClr val="tx1"/>
                </a:solidFill>
              </a:rPr>
              <a:t>, Revisions to Mass Transition Processes (RMS)</a:t>
            </a:r>
          </a:p>
          <a:p>
            <a:pPr algn="l"/>
            <a:r>
              <a:rPr lang="en-US" sz="2200" b="1" dirty="0">
                <a:solidFill>
                  <a:schemeClr val="tx1"/>
                </a:solidFill>
              </a:rPr>
              <a:t>NPRR912</a:t>
            </a:r>
            <a:r>
              <a:rPr lang="en-US" sz="2200" dirty="0">
                <a:solidFill>
                  <a:schemeClr val="tx1"/>
                </a:solidFill>
              </a:rPr>
              <a:t>,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Settlement of Switchable Generation Resources (SWGRs) Instructed to Switch to ERCOT (WMS)</a:t>
            </a:r>
          </a:p>
          <a:p>
            <a:r>
              <a:rPr lang="en-US" sz="18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179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01/17/2019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114</cp:revision>
  <dcterms:created xsi:type="dcterms:W3CDTF">2012-06-21T12:05:52Z</dcterms:created>
  <dcterms:modified xsi:type="dcterms:W3CDTF">2019-01-15T23:25:09Z</dcterms:modified>
</cp:coreProperties>
</file>