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135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January</a:t>
            </a:r>
            <a:r>
              <a:rPr lang="en-US" b="1" dirty="0" smtClean="0">
                <a:solidFill>
                  <a:srgbClr val="000000"/>
                </a:solidFill>
              </a:rPr>
              <a:t> 2019</a:t>
            </a:r>
            <a:endParaRPr lang="en-US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</a:t>
            </a:r>
            <a:r>
              <a:rPr lang="en-US" sz="1600" b="1" kern="0" dirty="0" smtClean="0">
                <a:solidFill>
                  <a:srgbClr val="000000"/>
                </a:solidFill>
              </a:rPr>
              <a:t>December</a:t>
            </a:r>
            <a:r>
              <a:rPr lang="en-US" sz="1600" b="1" kern="0" dirty="0" smtClean="0">
                <a:solidFill>
                  <a:srgbClr val="000000"/>
                </a:solidFill>
              </a:rPr>
              <a:t> 2018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December </a:t>
            </a:r>
            <a:r>
              <a:rPr lang="en-US" sz="1600" b="1" kern="0" dirty="0" smtClean="0">
                <a:solidFill>
                  <a:srgbClr val="000000"/>
                </a:solidFill>
              </a:rPr>
              <a:t>2018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12/02</a:t>
            </a:r>
            <a:r>
              <a:rPr lang="en-US" sz="1600" dirty="0" smtClean="0"/>
              <a:t>/18 </a:t>
            </a:r>
            <a:r>
              <a:rPr lang="en-US" sz="1600" dirty="0"/>
              <a:t>– Planned Maintenance (Site Failover – Retail Processing, </a:t>
            </a:r>
            <a:r>
              <a:rPr lang="en-US" sz="1600" dirty="0" err="1"/>
              <a:t>MarkeTrak</a:t>
            </a:r>
            <a:r>
              <a:rPr lang="en-US" sz="1600" dirty="0"/>
              <a:t>, </a:t>
            </a:r>
            <a:r>
              <a:rPr lang="en-US" sz="1600" dirty="0" err="1"/>
              <a:t>FindESIID</a:t>
            </a:r>
            <a:r>
              <a:rPr lang="en-US" sz="1600" dirty="0"/>
              <a:t>, </a:t>
            </a:r>
            <a:r>
              <a:rPr lang="en-US" sz="1600" dirty="0" err="1"/>
              <a:t>FindTransaction</a:t>
            </a:r>
            <a:r>
              <a:rPr lang="en-US" sz="1600" dirty="0" smtClean="0"/>
              <a:t>)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Non-Retail </a:t>
            </a:r>
            <a:r>
              <a:rPr lang="en-US" sz="1600" b="1" kern="0" dirty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December </a:t>
            </a:r>
            <a:r>
              <a:rPr lang="en-US" sz="1600" b="1" kern="0" dirty="0">
                <a:solidFill>
                  <a:srgbClr val="000000"/>
                </a:solidFill>
              </a:rPr>
              <a:t>2018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12/03/18 </a:t>
            </a:r>
            <a:r>
              <a:rPr lang="en-US" sz="1600" dirty="0"/>
              <a:t>– Planned Maintenance (Site Failover – External Web Services)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12/04</a:t>
            </a:r>
            <a:r>
              <a:rPr lang="en-US" sz="1600" dirty="0" smtClean="0"/>
              <a:t>/18 </a:t>
            </a:r>
            <a:r>
              <a:rPr lang="en-US" sz="1600" dirty="0"/>
              <a:t>– Planned Maintenance (Site Failover – MIS)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12/05/18 </a:t>
            </a:r>
            <a:r>
              <a:rPr lang="en-US" sz="1600" dirty="0"/>
              <a:t>– Planned Maintenance (Site Failover – MPIM, Retail API)</a:t>
            </a:r>
          </a:p>
          <a:p>
            <a:pPr marL="457200" lvl="1" indent="0" eaLnBrk="0" fontAlgn="base" hangingPunct="0">
              <a:spcAft>
                <a:spcPct val="0"/>
              </a:spcAft>
              <a:buNone/>
            </a:pPr>
            <a:endParaRPr lang="en-US" sz="1600" dirty="0" smtClean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981200"/>
            <a:ext cx="8534400" cy="189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terms/"/>
    <ds:schemaRef ds:uri="c34af464-7aa1-4edd-9be4-83dffc1cb926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1429</TotalTime>
  <Words>111</Words>
  <Application>Microsoft Office PowerPoint</Application>
  <PresentationFormat>On-screen Show (4:3)</PresentationFormat>
  <Paragraphs>25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136</cp:revision>
  <cp:lastPrinted>2016-01-21T20:53:15Z</cp:lastPrinted>
  <dcterms:created xsi:type="dcterms:W3CDTF">2016-01-21T15:20:31Z</dcterms:created>
  <dcterms:modified xsi:type="dcterms:W3CDTF">2019-01-14T23:27:44Z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