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</a:t>
            </a:r>
            <a:r>
              <a:rPr lang="en-US" b="1" dirty="0" smtClean="0">
                <a:solidFill>
                  <a:srgbClr val="000000"/>
                </a:solidFill>
              </a:rPr>
              <a:t> 2019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r>
              <a:rPr lang="en-US" sz="1600" b="1" kern="0" dirty="0" smtClean="0">
                <a:solidFill>
                  <a:srgbClr val="000000"/>
                </a:solidFill>
              </a:rPr>
              <a:t>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12/02</a:t>
            </a:r>
            <a:r>
              <a:rPr lang="en-US" sz="1600" dirty="0" smtClean="0"/>
              <a:t>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12/03/18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12/04</a:t>
            </a:r>
            <a:r>
              <a:rPr lang="en-US" sz="1600" dirty="0" smtClean="0"/>
              <a:t>/18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12/05/18 </a:t>
            </a:r>
            <a:r>
              <a:rPr lang="en-US" sz="1600" dirty="0"/>
              <a:t>– Planned Maintenance (Site Failover – MPIM, Retail API)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c34af464-7aa1-4edd-9be4-83dffc1cb926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111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136</cp:revision>
  <cp:lastPrinted>2016-01-21T20:53:15Z</cp:lastPrinted>
  <dcterms:created xsi:type="dcterms:W3CDTF">2016-01-21T15:20:31Z</dcterms:created>
  <dcterms:modified xsi:type="dcterms:W3CDTF">2019-01-14T23:27:44Z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