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0" r:id="rId8"/>
    <p:sldId id="30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04" autoAdjust="0"/>
  </p:normalViewPr>
  <p:slideViewPr>
    <p:cSldViewPr showGuides="1">
      <p:cViewPr varScale="1">
        <p:scale>
          <a:sx n="103" d="100"/>
          <a:sy n="103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0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Preliminary Results of Droop Performance Evaluation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ERCOT</a:t>
            </a:r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January 16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Droop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2016-2018 Events Review</a:t>
            </a:r>
          </a:p>
          <a:p>
            <a:r>
              <a:rPr lang="en-US" dirty="0"/>
              <a:t>83 </a:t>
            </a:r>
            <a:r>
              <a:rPr lang="en-US" dirty="0" smtClean="0"/>
              <a:t>Individual Events</a:t>
            </a:r>
          </a:p>
          <a:p>
            <a:r>
              <a:rPr lang="en-US" dirty="0" smtClean="0"/>
              <a:t>3,918 Records Evaluated</a:t>
            </a:r>
          </a:p>
          <a:p>
            <a:pPr lvl="1"/>
            <a:r>
              <a:rPr lang="en-US" sz="2400" dirty="0" smtClean="0"/>
              <a:t>Excluded Evaluations where Expected &gt; Headroom</a:t>
            </a:r>
          </a:p>
          <a:p>
            <a:pPr lvl="1"/>
            <a:r>
              <a:rPr lang="en-US" sz="2400" dirty="0" smtClean="0"/>
              <a:t>Excluded No Evaluations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Droop Evaluation Calculation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828800"/>
                <a:ext cx="7696200" cy="42672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∗∆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𝐻𝑍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60∗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𝑀𝑊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1600" dirty="0" smtClean="0"/>
                  <a:t>P = Generation Resource Base Load (MW)</a:t>
                </a:r>
              </a:p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𝐻𝑍</m:t>
                    </m:r>
                  </m:oMath>
                </a14:m>
                <a:r>
                  <a:rPr lang="en-US" sz="1600" dirty="0" smtClean="0"/>
                  <a:t>= Change </a:t>
                </a:r>
                <a:r>
                  <a:rPr lang="en-US" sz="1600" dirty="0"/>
                  <a:t>in frequency (Hz), taking into account Governor </a:t>
                </a:r>
                <a:r>
                  <a:rPr lang="en-US" sz="1600" dirty="0" smtClean="0"/>
                  <a:t>Dead-Band</a:t>
                </a:r>
              </a:p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𝑀𝑊</m:t>
                    </m:r>
                  </m:oMath>
                </a14:m>
                <a:r>
                  <a:rPr lang="en-US" sz="1600" dirty="0" smtClean="0"/>
                  <a:t> = Change in Power Output (MW)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828800"/>
                <a:ext cx="7696200" cy="4267200"/>
              </a:xfrm>
              <a:blipFill rotWithShape="0">
                <a:blip r:embed="rId2"/>
                <a:stretch>
                  <a:fillRect l="-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9614" y="1219200"/>
            <a:ext cx="6820786" cy="4571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Section 8: Turbine Governor Speed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30500</TotalTime>
  <Words>54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1_Custom Design</vt:lpstr>
      <vt:lpstr>Office Theme</vt:lpstr>
      <vt:lpstr>Custom Design</vt:lpstr>
      <vt:lpstr>PowerPoint Presentation</vt:lpstr>
      <vt:lpstr>Droop Evaluation</vt:lpstr>
      <vt:lpstr>Droop Evaluation Calculation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432</cp:revision>
  <cp:lastPrinted>2016-01-21T20:53:15Z</cp:lastPrinted>
  <dcterms:created xsi:type="dcterms:W3CDTF">2016-01-21T15:20:31Z</dcterms:created>
  <dcterms:modified xsi:type="dcterms:W3CDTF">2019-01-15T22:45:45Z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