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5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9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7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7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0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7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1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8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7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FF33-1225-4798-A758-2DE6BEA19ABD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A1FFC-8867-40E9-B95B-2E005717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4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SO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Black Start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Freddy Garcia – Vice Chair</a:t>
            </a:r>
          </a:p>
          <a:p>
            <a:r>
              <a:rPr lang="en-US" dirty="0" smtClean="0"/>
              <a:t>January 10,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3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279"/>
          </a:xfrm>
        </p:spPr>
        <p:txBody>
          <a:bodyPr/>
          <a:lstStyle/>
          <a:p>
            <a:r>
              <a:rPr lang="en-US" dirty="0" smtClean="0"/>
              <a:t>BSWG – December 11,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577839"/>
          </a:xfrm>
        </p:spPr>
        <p:txBody>
          <a:bodyPr/>
          <a:lstStyle/>
          <a:p>
            <a:r>
              <a:rPr lang="en-US" dirty="0" smtClean="0"/>
              <a:t>Review of 2019 Black Start Plans</a:t>
            </a:r>
          </a:p>
          <a:p>
            <a:r>
              <a:rPr lang="en-US" dirty="0" smtClean="0"/>
              <a:t>Reviewed NPRR 897</a:t>
            </a:r>
          </a:p>
          <a:p>
            <a:pPr lvl="1"/>
            <a:r>
              <a:rPr lang="en-US" dirty="0" smtClean="0"/>
              <a:t>Board approved and effective December 11</a:t>
            </a:r>
            <a:r>
              <a:rPr lang="en-US" baseline="30000" dirty="0" smtClean="0"/>
              <a:t>th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Reviewed new BS Procurement timeline</a:t>
            </a:r>
          </a:p>
          <a:p>
            <a:r>
              <a:rPr lang="en-US" dirty="0" smtClean="0"/>
              <a:t>Overview to the 2019 System Restoration Training</a:t>
            </a:r>
          </a:p>
          <a:p>
            <a:pPr lvl="1"/>
            <a:r>
              <a:rPr lang="en-US" dirty="0" smtClean="0"/>
              <a:t>Dates and what to expect</a:t>
            </a:r>
          </a:p>
          <a:p>
            <a:r>
              <a:rPr lang="en-US" dirty="0" smtClean="0"/>
              <a:t>Reviewed the Chief System Operator List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>
                <a:hlinkClick r:id="rId2"/>
              </a:rPr>
              <a:t>CSO@ercot.com</a:t>
            </a:r>
            <a:r>
              <a:rPr lang="en-US" dirty="0" smtClean="0"/>
              <a:t> distribution list</a:t>
            </a:r>
          </a:p>
          <a:p>
            <a:r>
              <a:rPr lang="en-US" dirty="0" smtClean="0"/>
              <a:t>Black Start Loads</a:t>
            </a:r>
          </a:p>
          <a:p>
            <a:pPr lvl="1"/>
            <a:r>
              <a:rPr lang="en-US" dirty="0" smtClean="0"/>
              <a:t>Group to identify Black Start Critical Loads</a:t>
            </a:r>
          </a:p>
          <a:p>
            <a:r>
              <a:rPr lang="en-US" dirty="0" smtClean="0"/>
              <a:t>BSWG Leadership</a:t>
            </a:r>
          </a:p>
          <a:p>
            <a:pPr lvl="1"/>
            <a:r>
              <a:rPr lang="en-US" dirty="0" smtClean="0"/>
              <a:t>Hope to have a nomination for Feb. ROS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31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Black Start Working Group</vt:lpstr>
      <vt:lpstr>BSWG – December 11,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Start Working Group</dc:title>
  <dc:creator>Garcia, Freddy</dc:creator>
  <cp:lastModifiedBy>Garcia, Freddy</cp:lastModifiedBy>
  <cp:revision>4</cp:revision>
  <dcterms:created xsi:type="dcterms:W3CDTF">2019-01-09T15:57:16Z</dcterms:created>
  <dcterms:modified xsi:type="dcterms:W3CDTF">2019-01-09T16:06:17Z</dcterms:modified>
</cp:coreProperties>
</file>