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60" r:id="rId3"/>
    <p:sldId id="269" r:id="rId4"/>
    <p:sldId id="268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87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72FB3-EFD1-40CC-8C25-76E6607A5CB6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04F13-F422-4523-A031-49537DE621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396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8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204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673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45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636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889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68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66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579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80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63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15243-23E4-4C68-8C5A-3364207FA3CD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01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November 7, 2018</a:t>
            </a:r>
          </a:p>
        </p:txBody>
      </p:sp>
    </p:spTree>
    <p:extLst>
      <p:ext uri="{BB962C8B-B14F-4D97-AF65-F5344CB8AC3E}">
        <p14:creationId xmlns:p14="http://schemas.microsoft.com/office/powerpoint/2010/main" val="828577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PTP Obligations with Links to Options  </a:t>
            </a:r>
          </a:p>
          <a:p>
            <a:r>
              <a:rPr lang="en-US" dirty="0"/>
              <a:t>CMWG members created the list of potential changes and will be discussing each</a:t>
            </a:r>
          </a:p>
          <a:p>
            <a:pPr lvl="1"/>
            <a:r>
              <a:rPr lang="en-US" dirty="0"/>
              <a:t>Eliminate PTPLOs</a:t>
            </a:r>
          </a:p>
          <a:p>
            <a:pPr lvl="1"/>
            <a:r>
              <a:rPr lang="en-US" dirty="0"/>
              <a:t>PTPLOs are only used for eligible PCRRs</a:t>
            </a:r>
          </a:p>
          <a:p>
            <a:pPr lvl="1"/>
            <a:r>
              <a:rPr lang="en-US" dirty="0"/>
              <a:t>Maintain Status Quo</a:t>
            </a:r>
          </a:p>
          <a:p>
            <a:pPr lvl="1"/>
            <a:r>
              <a:rPr lang="en-US" dirty="0"/>
              <a:t>Return to a Pre 322 status</a:t>
            </a:r>
          </a:p>
          <a:p>
            <a:pPr lvl="1"/>
            <a:r>
              <a:rPr lang="en-US" dirty="0"/>
              <a:t>Create System Rules/Functionality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345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RENA Workshop Follow up Topics</a:t>
            </a:r>
          </a:p>
          <a:p>
            <a:r>
              <a:rPr lang="en-US" dirty="0"/>
              <a:t>Potential RAS Updates:</a:t>
            </a:r>
          </a:p>
          <a:p>
            <a:pPr lvl="1"/>
            <a:r>
              <a:rPr lang="en-US" dirty="0"/>
              <a:t>ERCOT Developed Potential Options</a:t>
            </a:r>
          </a:p>
          <a:p>
            <a:pPr lvl="2"/>
            <a:r>
              <a:rPr lang="en-US" dirty="0"/>
              <a:t>Manage with the </a:t>
            </a:r>
            <a:r>
              <a:rPr lang="en-US" dirty="0" err="1"/>
              <a:t>watchlist</a:t>
            </a:r>
            <a:endParaRPr lang="en-US" dirty="0"/>
          </a:p>
          <a:p>
            <a:pPr lvl="2"/>
            <a:r>
              <a:rPr lang="en-US" dirty="0"/>
              <a:t>Refine list </a:t>
            </a:r>
          </a:p>
          <a:p>
            <a:pPr lvl="2"/>
            <a:r>
              <a:rPr lang="en-US" dirty="0"/>
              <a:t>CRR implementation</a:t>
            </a:r>
          </a:p>
          <a:p>
            <a:pPr lvl="2"/>
            <a:r>
              <a:rPr lang="en-US" dirty="0"/>
              <a:t>Delay RAS trigger evaluation</a:t>
            </a:r>
          </a:p>
          <a:p>
            <a:pPr lvl="2"/>
            <a:r>
              <a:rPr lang="en-US" dirty="0"/>
              <a:t>Model the RAS action</a:t>
            </a:r>
          </a:p>
          <a:p>
            <a:pPr lvl="1"/>
            <a:r>
              <a:rPr lang="en-US" dirty="0"/>
              <a:t>CMWG asked ERCOT to bring back more information on the implementation of option 1 &amp; 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510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RENA Workshop Follow up Topics</a:t>
            </a:r>
          </a:p>
          <a:p>
            <a:r>
              <a:rPr lang="en-US" dirty="0"/>
              <a:t>LDF Overview:</a:t>
            </a:r>
          </a:p>
          <a:p>
            <a:pPr lvl="1"/>
            <a:r>
              <a:rPr lang="en-US" dirty="0"/>
              <a:t>ERCOT gave an overview on LDFs</a:t>
            </a:r>
          </a:p>
          <a:p>
            <a:pPr lvl="1"/>
            <a:r>
              <a:rPr lang="en-US" dirty="0"/>
              <a:t>CMWG asked ERCOT to bring back additional analysis and to identify any patterns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Next Meetings:</a:t>
            </a:r>
          </a:p>
          <a:p>
            <a:pPr lvl="1"/>
            <a:r>
              <a:rPr lang="en-US" dirty="0"/>
              <a:t>January 21, 2019</a:t>
            </a:r>
          </a:p>
          <a:p>
            <a:pPr lvl="1"/>
            <a:r>
              <a:rPr lang="en-US" dirty="0"/>
              <a:t>February 25, 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393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3882</TotalTime>
  <Words>131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Congestion Management Working Group</vt:lpstr>
      <vt:lpstr>PowerPoint Presentation</vt:lpstr>
      <vt:lpstr>PowerPoint Presentation</vt:lpstr>
      <vt:lpstr>PowerPoint Presentation</vt:lpstr>
    </vt:vector>
  </TitlesOfParts>
  <Company>EFH Corporate Services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Ian</dc:creator>
  <cp:lastModifiedBy>Luminant Generation LLC</cp:lastModifiedBy>
  <cp:revision>69</cp:revision>
  <cp:lastPrinted>2018-01-09T20:19:12Z</cp:lastPrinted>
  <dcterms:created xsi:type="dcterms:W3CDTF">2017-04-04T23:56:13Z</dcterms:created>
  <dcterms:modified xsi:type="dcterms:W3CDTF">2019-01-08T22:09:30Z</dcterms:modified>
</cp:coreProperties>
</file>