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9"/>
  </p:notesMasterIdLst>
  <p:handoutMasterIdLst>
    <p:handoutMasterId r:id="rId10"/>
  </p:handoutMasterIdLst>
  <p:sldIdLst>
    <p:sldId id="260" r:id="rId6"/>
    <p:sldId id="267" r:id="rId7"/>
    <p:sldId id="269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96" y="16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864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NPRR909 Address Unavailability Gap for ERS and Other Minor Clarifications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Diana Rios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Demand Integration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1/9/2019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NPRR909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Addresses periods of unavailability due to unplanned unavailability for ERS Loads and ERS Generators;</a:t>
            </a:r>
          </a:p>
          <a:p>
            <a:r>
              <a:rPr lang="en-US" dirty="0"/>
              <a:t>Addresses what happens if a generator fails </a:t>
            </a:r>
            <a:r>
              <a:rPr lang="en-US"/>
              <a:t>an </a:t>
            </a:r>
            <a:r>
              <a:rPr lang="en-US" smtClean="0"/>
              <a:t>event, where as </a:t>
            </a:r>
            <a:r>
              <a:rPr lang="en-US" dirty="0"/>
              <a:t>the current language only addresses failures for a test;</a:t>
            </a:r>
          </a:p>
          <a:p>
            <a:r>
              <a:rPr lang="en-US" dirty="0" smtClean="0"/>
              <a:t>Other minor edits; (e.g., deleting duplicated requirements for the same posting, deleting duplicated language, adding clarifying words)</a:t>
            </a:r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10/24/2018 – NPRR909 was presented in draft form to DSWG for discussion</a:t>
            </a:r>
          </a:p>
          <a:p>
            <a:r>
              <a:rPr lang="en-US" dirty="0" smtClean="0"/>
              <a:t>10/24/2018 - Demand Integration requested comments be submitted to ERCOT- </a:t>
            </a:r>
            <a:r>
              <a:rPr lang="en-US" dirty="0" smtClean="0">
                <a:solidFill>
                  <a:srgbClr val="FF0000"/>
                </a:solidFill>
              </a:rPr>
              <a:t>no comments received</a:t>
            </a:r>
          </a:p>
          <a:p>
            <a:r>
              <a:rPr lang="en-US" dirty="0" smtClean="0"/>
              <a:t>11/20/2018 NPRR909 was posted</a:t>
            </a:r>
          </a:p>
        </p:txBody>
      </p:sp>
    </p:spTree>
    <p:extLst>
      <p:ext uri="{BB962C8B-B14F-4D97-AF65-F5344CB8AC3E}">
        <p14:creationId xmlns:p14="http://schemas.microsoft.com/office/powerpoint/2010/main" val="94599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</TotalTime>
  <Words>111</Words>
  <Application>Microsoft Office PowerPoint</Application>
  <PresentationFormat>Widescreen</PresentationFormat>
  <Paragraphs>19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PowerPoint Presentation</vt:lpstr>
      <vt:lpstr>Summary of NPRR909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Rios, Diana</cp:lastModifiedBy>
  <cp:revision>43</cp:revision>
  <cp:lastPrinted>2016-01-21T20:53:15Z</cp:lastPrinted>
  <dcterms:created xsi:type="dcterms:W3CDTF">2016-01-21T15:20:31Z</dcterms:created>
  <dcterms:modified xsi:type="dcterms:W3CDTF">2019-01-03T20:27:34Z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