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0"/>
  </p:notesMasterIdLst>
  <p:handoutMasterIdLst>
    <p:handoutMasterId r:id="rId41"/>
  </p:handoutMasterIdLst>
  <p:sldIdLst>
    <p:sldId id="260" r:id="rId7"/>
    <p:sldId id="258" r:id="rId8"/>
    <p:sldId id="263" r:id="rId9"/>
    <p:sldId id="272" r:id="rId10"/>
    <p:sldId id="262" r:id="rId11"/>
    <p:sldId id="264" r:id="rId12"/>
    <p:sldId id="291" r:id="rId13"/>
    <p:sldId id="265" r:id="rId14"/>
    <p:sldId id="271" r:id="rId15"/>
    <p:sldId id="273" r:id="rId16"/>
    <p:sldId id="274" r:id="rId17"/>
    <p:sldId id="266" r:id="rId18"/>
    <p:sldId id="275" r:id="rId19"/>
    <p:sldId id="267" r:id="rId20"/>
    <p:sldId id="278" r:id="rId21"/>
    <p:sldId id="279" r:id="rId22"/>
    <p:sldId id="268" r:id="rId23"/>
    <p:sldId id="280" r:id="rId24"/>
    <p:sldId id="281" r:id="rId25"/>
    <p:sldId id="269" r:id="rId26"/>
    <p:sldId id="282" r:id="rId27"/>
    <p:sldId id="283" r:id="rId28"/>
    <p:sldId id="270" r:id="rId29"/>
    <p:sldId id="284" r:id="rId30"/>
    <p:sldId id="285" r:id="rId31"/>
    <p:sldId id="295" r:id="rId32"/>
    <p:sldId id="286" r:id="rId33"/>
    <p:sldId id="293" r:id="rId34"/>
    <p:sldId id="287" r:id="rId35"/>
    <p:sldId id="288" r:id="rId36"/>
    <p:sldId id="305" r:id="rId37"/>
    <p:sldId id="289" r:id="rId38"/>
    <p:sldId id="290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05" autoAdjust="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Operations%20Planning\Operations%20Analysis\_PDCWG\_Regulation%20Analysis\2018\11%20-%20Nov\NewSTLFError_Nov-18_30day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STLF Error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tockChart>
        <c:ser>
          <c:idx val="0"/>
          <c:order val="0"/>
          <c:tx>
            <c:strRef>
              <c:f>Graph!$B$1</c:f>
              <c:strCache>
                <c:ptCount val="1"/>
                <c:pt idx="0">
                  <c:v>90th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Graph!$A$2:$A$97</c:f>
              <c:strCache>
                <c:ptCount val="96"/>
                <c:pt idx="0">
                  <c:v>00:00</c:v>
                </c:pt>
                <c:pt idx="1">
                  <c:v>00:15</c:v>
                </c:pt>
                <c:pt idx="2">
                  <c:v>00:30</c:v>
                </c:pt>
                <c:pt idx="3">
                  <c:v>00:45</c:v>
                </c:pt>
                <c:pt idx="4">
                  <c:v>01:00</c:v>
                </c:pt>
                <c:pt idx="5">
                  <c:v>01:15</c:v>
                </c:pt>
                <c:pt idx="6">
                  <c:v>01:30</c:v>
                </c:pt>
                <c:pt idx="7">
                  <c:v>01:45</c:v>
                </c:pt>
                <c:pt idx="8">
                  <c:v>02:00</c:v>
                </c:pt>
                <c:pt idx="9">
                  <c:v>02:15</c:v>
                </c:pt>
                <c:pt idx="10">
                  <c:v>02:30</c:v>
                </c:pt>
                <c:pt idx="11">
                  <c:v>02:45</c:v>
                </c:pt>
                <c:pt idx="12">
                  <c:v>03:00</c:v>
                </c:pt>
                <c:pt idx="13">
                  <c:v>03:15</c:v>
                </c:pt>
                <c:pt idx="14">
                  <c:v>03:30</c:v>
                </c:pt>
                <c:pt idx="15">
                  <c:v>03:45</c:v>
                </c:pt>
                <c:pt idx="16">
                  <c:v>04:00</c:v>
                </c:pt>
                <c:pt idx="17">
                  <c:v>04:15</c:v>
                </c:pt>
                <c:pt idx="18">
                  <c:v>04:30</c:v>
                </c:pt>
                <c:pt idx="19">
                  <c:v>04:45</c:v>
                </c:pt>
                <c:pt idx="20">
                  <c:v>05:00</c:v>
                </c:pt>
                <c:pt idx="21">
                  <c:v>05:15</c:v>
                </c:pt>
                <c:pt idx="22">
                  <c:v>05:30</c:v>
                </c:pt>
                <c:pt idx="23">
                  <c:v>05:45</c:v>
                </c:pt>
                <c:pt idx="24">
                  <c:v>06:00</c:v>
                </c:pt>
                <c:pt idx="25">
                  <c:v>06:15</c:v>
                </c:pt>
                <c:pt idx="26">
                  <c:v>06:30</c:v>
                </c:pt>
                <c:pt idx="27">
                  <c:v>06:45</c:v>
                </c:pt>
                <c:pt idx="28">
                  <c:v>07:00</c:v>
                </c:pt>
                <c:pt idx="29">
                  <c:v>07:15</c:v>
                </c:pt>
                <c:pt idx="30">
                  <c:v>07:30</c:v>
                </c:pt>
                <c:pt idx="31">
                  <c:v>07:45</c:v>
                </c:pt>
                <c:pt idx="32">
                  <c:v>08:00</c:v>
                </c:pt>
                <c:pt idx="33">
                  <c:v>08:15</c:v>
                </c:pt>
                <c:pt idx="34">
                  <c:v>08:30</c:v>
                </c:pt>
                <c:pt idx="35">
                  <c:v>08:45</c:v>
                </c:pt>
                <c:pt idx="36">
                  <c:v>09:00</c:v>
                </c:pt>
                <c:pt idx="37">
                  <c:v>09:15</c:v>
                </c:pt>
                <c:pt idx="38">
                  <c:v>09:30</c:v>
                </c:pt>
                <c:pt idx="39">
                  <c:v>09:45</c:v>
                </c:pt>
                <c:pt idx="40">
                  <c:v>10:00</c:v>
                </c:pt>
                <c:pt idx="41">
                  <c:v>10:15</c:v>
                </c:pt>
                <c:pt idx="42">
                  <c:v>10:30</c:v>
                </c:pt>
                <c:pt idx="43">
                  <c:v>10:45</c:v>
                </c:pt>
                <c:pt idx="44">
                  <c:v>11:00</c:v>
                </c:pt>
                <c:pt idx="45">
                  <c:v>11:15</c:v>
                </c:pt>
                <c:pt idx="46">
                  <c:v>11:30</c:v>
                </c:pt>
                <c:pt idx="47">
                  <c:v>11:45</c:v>
                </c:pt>
                <c:pt idx="48">
                  <c:v>12:00</c:v>
                </c:pt>
                <c:pt idx="49">
                  <c:v>12:15</c:v>
                </c:pt>
                <c:pt idx="50">
                  <c:v>12:30</c:v>
                </c:pt>
                <c:pt idx="51">
                  <c:v>12:45</c:v>
                </c:pt>
                <c:pt idx="52">
                  <c:v>13:00</c:v>
                </c:pt>
                <c:pt idx="53">
                  <c:v>13:15</c:v>
                </c:pt>
                <c:pt idx="54">
                  <c:v>13:30</c:v>
                </c:pt>
                <c:pt idx="55">
                  <c:v>13:45</c:v>
                </c:pt>
                <c:pt idx="56">
                  <c:v>14:00</c:v>
                </c:pt>
                <c:pt idx="57">
                  <c:v>14:15</c:v>
                </c:pt>
                <c:pt idx="58">
                  <c:v>14:30</c:v>
                </c:pt>
                <c:pt idx="59">
                  <c:v>14:45</c:v>
                </c:pt>
                <c:pt idx="60">
                  <c:v>15:00</c:v>
                </c:pt>
                <c:pt idx="61">
                  <c:v>15:15</c:v>
                </c:pt>
                <c:pt idx="62">
                  <c:v>15:30</c:v>
                </c:pt>
                <c:pt idx="63">
                  <c:v>15:45</c:v>
                </c:pt>
                <c:pt idx="64">
                  <c:v>16:00</c:v>
                </c:pt>
                <c:pt idx="65">
                  <c:v>16:15</c:v>
                </c:pt>
                <c:pt idx="66">
                  <c:v>16:30</c:v>
                </c:pt>
                <c:pt idx="67">
                  <c:v>16:45</c:v>
                </c:pt>
                <c:pt idx="68">
                  <c:v>17:00</c:v>
                </c:pt>
                <c:pt idx="69">
                  <c:v>17:15</c:v>
                </c:pt>
                <c:pt idx="70">
                  <c:v>17:30</c:v>
                </c:pt>
                <c:pt idx="71">
                  <c:v>17:45</c:v>
                </c:pt>
                <c:pt idx="72">
                  <c:v>18:00</c:v>
                </c:pt>
                <c:pt idx="73">
                  <c:v>18:15</c:v>
                </c:pt>
                <c:pt idx="74">
                  <c:v>18:30</c:v>
                </c:pt>
                <c:pt idx="75">
                  <c:v>18:45</c:v>
                </c:pt>
                <c:pt idx="76">
                  <c:v>19:00</c:v>
                </c:pt>
                <c:pt idx="77">
                  <c:v>19:15</c:v>
                </c:pt>
                <c:pt idx="78">
                  <c:v>19:30</c:v>
                </c:pt>
                <c:pt idx="79">
                  <c:v>19:45</c:v>
                </c:pt>
                <c:pt idx="80">
                  <c:v>20:00</c:v>
                </c:pt>
                <c:pt idx="81">
                  <c:v>20:15</c:v>
                </c:pt>
                <c:pt idx="82">
                  <c:v>20:30</c:v>
                </c:pt>
                <c:pt idx="83">
                  <c:v>20:45</c:v>
                </c:pt>
                <c:pt idx="84">
                  <c:v>21:00</c:v>
                </c:pt>
                <c:pt idx="85">
                  <c:v>21:15</c:v>
                </c:pt>
                <c:pt idx="86">
                  <c:v>21:30</c:v>
                </c:pt>
                <c:pt idx="87">
                  <c:v>21:45</c:v>
                </c:pt>
                <c:pt idx="88">
                  <c:v>22:00</c:v>
                </c:pt>
                <c:pt idx="89">
                  <c:v>22:15</c:v>
                </c:pt>
                <c:pt idx="90">
                  <c:v>22:30</c:v>
                </c:pt>
                <c:pt idx="91">
                  <c:v>22:45</c:v>
                </c:pt>
                <c:pt idx="92">
                  <c:v>23:00</c:v>
                </c:pt>
                <c:pt idx="93">
                  <c:v>23:15</c:v>
                </c:pt>
                <c:pt idx="94">
                  <c:v>23:30</c:v>
                </c:pt>
                <c:pt idx="95">
                  <c:v>23:45</c:v>
                </c:pt>
              </c:strCache>
            </c:strRef>
          </c:cat>
          <c:val>
            <c:numRef>
              <c:f>Graph!$B$2:$B$97</c:f>
              <c:numCache>
                <c:formatCode>General</c:formatCode>
                <c:ptCount val="96"/>
                <c:pt idx="0">
                  <c:v>52.534895833333366</c:v>
                </c:pt>
                <c:pt idx="1">
                  <c:v>64.452734375000006</c:v>
                </c:pt>
                <c:pt idx="2">
                  <c:v>18.748567708333315</c:v>
                </c:pt>
                <c:pt idx="3">
                  <c:v>50.263151041666703</c:v>
                </c:pt>
                <c:pt idx="4">
                  <c:v>26.848893229166702</c:v>
                </c:pt>
                <c:pt idx="5">
                  <c:v>44.780859375000027</c:v>
                </c:pt>
                <c:pt idx="6">
                  <c:v>29.947330729166676</c:v>
                </c:pt>
                <c:pt idx="7">
                  <c:v>57.004101562500018</c:v>
                </c:pt>
                <c:pt idx="8">
                  <c:v>42.711328124999973</c:v>
                </c:pt>
                <c:pt idx="9">
                  <c:v>43.895377604166669</c:v>
                </c:pt>
                <c:pt idx="10">
                  <c:v>57.511328125000041</c:v>
                </c:pt>
                <c:pt idx="11">
                  <c:v>38.40579427083334</c:v>
                </c:pt>
                <c:pt idx="12">
                  <c:v>34.628971354166652</c:v>
                </c:pt>
                <c:pt idx="13">
                  <c:v>60.403710937499973</c:v>
                </c:pt>
                <c:pt idx="14">
                  <c:v>56.32591145833333</c:v>
                </c:pt>
                <c:pt idx="15">
                  <c:v>71.3043619791667</c:v>
                </c:pt>
                <c:pt idx="16">
                  <c:v>19.007486979166647</c:v>
                </c:pt>
                <c:pt idx="17">
                  <c:v>47.008723958333299</c:v>
                </c:pt>
                <c:pt idx="18">
                  <c:v>45.956966145833384</c:v>
                </c:pt>
                <c:pt idx="19">
                  <c:v>128.63990885416641</c:v>
                </c:pt>
                <c:pt idx="20">
                  <c:v>23.045442708333336</c:v>
                </c:pt>
                <c:pt idx="21">
                  <c:v>89.16419270833336</c:v>
                </c:pt>
                <c:pt idx="22">
                  <c:v>66.418750000000045</c:v>
                </c:pt>
                <c:pt idx="23">
                  <c:v>112.96289062500031</c:v>
                </c:pt>
                <c:pt idx="24">
                  <c:v>54.523958333333375</c:v>
                </c:pt>
                <c:pt idx="25">
                  <c:v>98.042838541666725</c:v>
                </c:pt>
                <c:pt idx="26">
                  <c:v>56.822916666666643</c:v>
                </c:pt>
                <c:pt idx="27">
                  <c:v>50.255468750000041</c:v>
                </c:pt>
                <c:pt idx="28">
                  <c:v>47.558854166666706</c:v>
                </c:pt>
                <c:pt idx="29">
                  <c:v>103.71080729166641</c:v>
                </c:pt>
                <c:pt idx="30">
                  <c:v>166.959244791667</c:v>
                </c:pt>
                <c:pt idx="31">
                  <c:v>191.87994791666677</c:v>
                </c:pt>
                <c:pt idx="32">
                  <c:v>133.01171875</c:v>
                </c:pt>
                <c:pt idx="33">
                  <c:v>130.90924479166648</c:v>
                </c:pt>
                <c:pt idx="34">
                  <c:v>136.55989583333334</c:v>
                </c:pt>
                <c:pt idx="35">
                  <c:v>135.29882812500031</c:v>
                </c:pt>
                <c:pt idx="36">
                  <c:v>137.09765625000043</c:v>
                </c:pt>
                <c:pt idx="37">
                  <c:v>116.29049479166672</c:v>
                </c:pt>
                <c:pt idx="38">
                  <c:v>143.50247395833301</c:v>
                </c:pt>
                <c:pt idx="39">
                  <c:v>134.25833333333304</c:v>
                </c:pt>
                <c:pt idx="40">
                  <c:v>89.939322916666754</c:v>
                </c:pt>
                <c:pt idx="41">
                  <c:v>115.503385416667</c:v>
                </c:pt>
                <c:pt idx="42">
                  <c:v>85.540104166666708</c:v>
                </c:pt>
                <c:pt idx="43">
                  <c:v>80.881119791666663</c:v>
                </c:pt>
                <c:pt idx="44">
                  <c:v>67.067578125000125</c:v>
                </c:pt>
                <c:pt idx="45">
                  <c:v>88.346354166666643</c:v>
                </c:pt>
                <c:pt idx="46">
                  <c:v>86.86106770833338</c:v>
                </c:pt>
                <c:pt idx="47">
                  <c:v>84.565234375000045</c:v>
                </c:pt>
                <c:pt idx="48">
                  <c:v>73.130468750000034</c:v>
                </c:pt>
                <c:pt idx="49">
                  <c:v>64.874869791666725</c:v>
                </c:pt>
                <c:pt idx="50">
                  <c:v>77.807421875000031</c:v>
                </c:pt>
                <c:pt idx="51">
                  <c:v>68.328255208333346</c:v>
                </c:pt>
                <c:pt idx="52">
                  <c:v>92.899348958333363</c:v>
                </c:pt>
                <c:pt idx="53">
                  <c:v>75.746093749999972</c:v>
                </c:pt>
                <c:pt idx="54">
                  <c:v>72.569010416666671</c:v>
                </c:pt>
                <c:pt idx="55">
                  <c:v>76.752604166666686</c:v>
                </c:pt>
                <c:pt idx="56">
                  <c:v>41.10351562500005</c:v>
                </c:pt>
                <c:pt idx="57">
                  <c:v>66.038802083333351</c:v>
                </c:pt>
                <c:pt idx="58">
                  <c:v>56.174218749999987</c:v>
                </c:pt>
                <c:pt idx="59">
                  <c:v>50.557031250000001</c:v>
                </c:pt>
                <c:pt idx="60">
                  <c:v>76.68763020833336</c:v>
                </c:pt>
                <c:pt idx="61">
                  <c:v>44.218098958333378</c:v>
                </c:pt>
                <c:pt idx="62">
                  <c:v>27.554166666666678</c:v>
                </c:pt>
                <c:pt idx="63">
                  <c:v>57.521875000000001</c:v>
                </c:pt>
                <c:pt idx="64">
                  <c:v>24.345052083333311</c:v>
                </c:pt>
                <c:pt idx="65">
                  <c:v>29.607942708333372</c:v>
                </c:pt>
                <c:pt idx="66">
                  <c:v>32.821354166666652</c:v>
                </c:pt>
                <c:pt idx="67">
                  <c:v>45.076171874999972</c:v>
                </c:pt>
                <c:pt idx="68">
                  <c:v>109.34934895833301</c:v>
                </c:pt>
                <c:pt idx="69">
                  <c:v>87.058593749999972</c:v>
                </c:pt>
                <c:pt idx="70">
                  <c:v>72.776432291666779</c:v>
                </c:pt>
                <c:pt idx="71">
                  <c:v>60.045572916666679</c:v>
                </c:pt>
                <c:pt idx="72">
                  <c:v>90.760416666666643</c:v>
                </c:pt>
                <c:pt idx="73">
                  <c:v>88.464453125000034</c:v>
                </c:pt>
                <c:pt idx="74">
                  <c:v>64.471223958333354</c:v>
                </c:pt>
                <c:pt idx="75">
                  <c:v>33.61549479166667</c:v>
                </c:pt>
                <c:pt idx="76">
                  <c:v>70.923828125000043</c:v>
                </c:pt>
                <c:pt idx="77">
                  <c:v>42.25052083333334</c:v>
                </c:pt>
                <c:pt idx="78">
                  <c:v>51.964192708333314</c:v>
                </c:pt>
                <c:pt idx="79">
                  <c:v>32.185286458333302</c:v>
                </c:pt>
                <c:pt idx="80">
                  <c:v>75.38320312499998</c:v>
                </c:pt>
                <c:pt idx="81">
                  <c:v>44.929427083333373</c:v>
                </c:pt>
                <c:pt idx="82">
                  <c:v>32.581901041666676</c:v>
                </c:pt>
                <c:pt idx="83">
                  <c:v>46.207161458333324</c:v>
                </c:pt>
                <c:pt idx="84">
                  <c:v>66.661067708333363</c:v>
                </c:pt>
                <c:pt idx="85">
                  <c:v>44.008333333333361</c:v>
                </c:pt>
                <c:pt idx="86">
                  <c:v>43.829687500000013</c:v>
                </c:pt>
                <c:pt idx="87">
                  <c:v>42.869010416666683</c:v>
                </c:pt>
                <c:pt idx="88">
                  <c:v>53.264973958333364</c:v>
                </c:pt>
                <c:pt idx="89">
                  <c:v>52.994270833333374</c:v>
                </c:pt>
                <c:pt idx="90">
                  <c:v>33.478125000000041</c:v>
                </c:pt>
                <c:pt idx="91">
                  <c:v>39.662500000000009</c:v>
                </c:pt>
                <c:pt idx="92">
                  <c:v>60.395572916666637</c:v>
                </c:pt>
                <c:pt idx="93">
                  <c:v>67.695312499999986</c:v>
                </c:pt>
                <c:pt idx="94">
                  <c:v>52.068489583333353</c:v>
                </c:pt>
                <c:pt idx="95">
                  <c:v>39.67721354166666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Graph!$C$1</c:f>
              <c:strCache>
                <c:ptCount val="1"/>
                <c:pt idx="0">
                  <c:v>MAX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Graph!$A$2:$A$97</c:f>
              <c:strCache>
                <c:ptCount val="96"/>
                <c:pt idx="0">
                  <c:v>00:00</c:v>
                </c:pt>
                <c:pt idx="1">
                  <c:v>00:15</c:v>
                </c:pt>
                <c:pt idx="2">
                  <c:v>00:30</c:v>
                </c:pt>
                <c:pt idx="3">
                  <c:v>00:45</c:v>
                </c:pt>
                <c:pt idx="4">
                  <c:v>01:00</c:v>
                </c:pt>
                <c:pt idx="5">
                  <c:v>01:15</c:v>
                </c:pt>
                <c:pt idx="6">
                  <c:v>01:30</c:v>
                </c:pt>
                <c:pt idx="7">
                  <c:v>01:45</c:v>
                </c:pt>
                <c:pt idx="8">
                  <c:v>02:00</c:v>
                </c:pt>
                <c:pt idx="9">
                  <c:v>02:15</c:v>
                </c:pt>
                <c:pt idx="10">
                  <c:v>02:30</c:v>
                </c:pt>
                <c:pt idx="11">
                  <c:v>02:45</c:v>
                </c:pt>
                <c:pt idx="12">
                  <c:v>03:00</c:v>
                </c:pt>
                <c:pt idx="13">
                  <c:v>03:15</c:v>
                </c:pt>
                <c:pt idx="14">
                  <c:v>03:30</c:v>
                </c:pt>
                <c:pt idx="15">
                  <c:v>03:45</c:v>
                </c:pt>
                <c:pt idx="16">
                  <c:v>04:00</c:v>
                </c:pt>
                <c:pt idx="17">
                  <c:v>04:15</c:v>
                </c:pt>
                <c:pt idx="18">
                  <c:v>04:30</c:v>
                </c:pt>
                <c:pt idx="19">
                  <c:v>04:45</c:v>
                </c:pt>
                <c:pt idx="20">
                  <c:v>05:00</c:v>
                </c:pt>
                <c:pt idx="21">
                  <c:v>05:15</c:v>
                </c:pt>
                <c:pt idx="22">
                  <c:v>05:30</c:v>
                </c:pt>
                <c:pt idx="23">
                  <c:v>05:45</c:v>
                </c:pt>
                <c:pt idx="24">
                  <c:v>06:00</c:v>
                </c:pt>
                <c:pt idx="25">
                  <c:v>06:15</c:v>
                </c:pt>
                <c:pt idx="26">
                  <c:v>06:30</c:v>
                </c:pt>
                <c:pt idx="27">
                  <c:v>06:45</c:v>
                </c:pt>
                <c:pt idx="28">
                  <c:v>07:00</c:v>
                </c:pt>
                <c:pt idx="29">
                  <c:v>07:15</c:v>
                </c:pt>
                <c:pt idx="30">
                  <c:v>07:30</c:v>
                </c:pt>
                <c:pt idx="31">
                  <c:v>07:45</c:v>
                </c:pt>
                <c:pt idx="32">
                  <c:v>08:00</c:v>
                </c:pt>
                <c:pt idx="33">
                  <c:v>08:15</c:v>
                </c:pt>
                <c:pt idx="34">
                  <c:v>08:30</c:v>
                </c:pt>
                <c:pt idx="35">
                  <c:v>08:45</c:v>
                </c:pt>
                <c:pt idx="36">
                  <c:v>09:00</c:v>
                </c:pt>
                <c:pt idx="37">
                  <c:v>09:15</c:v>
                </c:pt>
                <c:pt idx="38">
                  <c:v>09:30</c:v>
                </c:pt>
                <c:pt idx="39">
                  <c:v>09:45</c:v>
                </c:pt>
                <c:pt idx="40">
                  <c:v>10:00</c:v>
                </c:pt>
                <c:pt idx="41">
                  <c:v>10:15</c:v>
                </c:pt>
                <c:pt idx="42">
                  <c:v>10:30</c:v>
                </c:pt>
                <c:pt idx="43">
                  <c:v>10:45</c:v>
                </c:pt>
                <c:pt idx="44">
                  <c:v>11:00</c:v>
                </c:pt>
                <c:pt idx="45">
                  <c:v>11:15</c:v>
                </c:pt>
                <c:pt idx="46">
                  <c:v>11:30</c:v>
                </c:pt>
                <c:pt idx="47">
                  <c:v>11:45</c:v>
                </c:pt>
                <c:pt idx="48">
                  <c:v>12:00</c:v>
                </c:pt>
                <c:pt idx="49">
                  <c:v>12:15</c:v>
                </c:pt>
                <c:pt idx="50">
                  <c:v>12:30</c:v>
                </c:pt>
                <c:pt idx="51">
                  <c:v>12:45</c:v>
                </c:pt>
                <c:pt idx="52">
                  <c:v>13:00</c:v>
                </c:pt>
                <c:pt idx="53">
                  <c:v>13:15</c:v>
                </c:pt>
                <c:pt idx="54">
                  <c:v>13:30</c:v>
                </c:pt>
                <c:pt idx="55">
                  <c:v>13:45</c:v>
                </c:pt>
                <c:pt idx="56">
                  <c:v>14:00</c:v>
                </c:pt>
                <c:pt idx="57">
                  <c:v>14:15</c:v>
                </c:pt>
                <c:pt idx="58">
                  <c:v>14:30</c:v>
                </c:pt>
                <c:pt idx="59">
                  <c:v>14:45</c:v>
                </c:pt>
                <c:pt idx="60">
                  <c:v>15:00</c:v>
                </c:pt>
                <c:pt idx="61">
                  <c:v>15:15</c:v>
                </c:pt>
                <c:pt idx="62">
                  <c:v>15:30</c:v>
                </c:pt>
                <c:pt idx="63">
                  <c:v>15:45</c:v>
                </c:pt>
                <c:pt idx="64">
                  <c:v>16:00</c:v>
                </c:pt>
                <c:pt idx="65">
                  <c:v>16:15</c:v>
                </c:pt>
                <c:pt idx="66">
                  <c:v>16:30</c:v>
                </c:pt>
                <c:pt idx="67">
                  <c:v>16:45</c:v>
                </c:pt>
                <c:pt idx="68">
                  <c:v>17:00</c:v>
                </c:pt>
                <c:pt idx="69">
                  <c:v>17:15</c:v>
                </c:pt>
                <c:pt idx="70">
                  <c:v>17:30</c:v>
                </c:pt>
                <c:pt idx="71">
                  <c:v>17:45</c:v>
                </c:pt>
                <c:pt idx="72">
                  <c:v>18:00</c:v>
                </c:pt>
                <c:pt idx="73">
                  <c:v>18:15</c:v>
                </c:pt>
                <c:pt idx="74">
                  <c:v>18:30</c:v>
                </c:pt>
                <c:pt idx="75">
                  <c:v>18:45</c:v>
                </c:pt>
                <c:pt idx="76">
                  <c:v>19:00</c:v>
                </c:pt>
                <c:pt idx="77">
                  <c:v>19:15</c:v>
                </c:pt>
                <c:pt idx="78">
                  <c:v>19:30</c:v>
                </c:pt>
                <c:pt idx="79">
                  <c:v>19:45</c:v>
                </c:pt>
                <c:pt idx="80">
                  <c:v>20:00</c:v>
                </c:pt>
                <c:pt idx="81">
                  <c:v>20:15</c:v>
                </c:pt>
                <c:pt idx="82">
                  <c:v>20:30</c:v>
                </c:pt>
                <c:pt idx="83">
                  <c:v>20:45</c:v>
                </c:pt>
                <c:pt idx="84">
                  <c:v>21:00</c:v>
                </c:pt>
                <c:pt idx="85">
                  <c:v>21:15</c:v>
                </c:pt>
                <c:pt idx="86">
                  <c:v>21:30</c:v>
                </c:pt>
                <c:pt idx="87">
                  <c:v>21:45</c:v>
                </c:pt>
                <c:pt idx="88">
                  <c:v>22:00</c:v>
                </c:pt>
                <c:pt idx="89">
                  <c:v>22:15</c:v>
                </c:pt>
                <c:pt idx="90">
                  <c:v>22:30</c:v>
                </c:pt>
                <c:pt idx="91">
                  <c:v>22:45</c:v>
                </c:pt>
                <c:pt idx="92">
                  <c:v>23:00</c:v>
                </c:pt>
                <c:pt idx="93">
                  <c:v>23:15</c:v>
                </c:pt>
                <c:pt idx="94">
                  <c:v>23:30</c:v>
                </c:pt>
                <c:pt idx="95">
                  <c:v>23:45</c:v>
                </c:pt>
              </c:strCache>
            </c:strRef>
          </c:cat>
          <c:val>
            <c:numRef>
              <c:f>Graph!$C$2:$C$97</c:f>
              <c:numCache>
                <c:formatCode>General</c:formatCode>
                <c:ptCount val="96"/>
                <c:pt idx="0">
                  <c:v>84.59375</c:v>
                </c:pt>
                <c:pt idx="1">
                  <c:v>72.6946614583333</c:v>
                </c:pt>
                <c:pt idx="2">
                  <c:v>57.8177083333333</c:v>
                </c:pt>
                <c:pt idx="3">
                  <c:v>75.1380208333333</c:v>
                </c:pt>
                <c:pt idx="4">
                  <c:v>45.5546875</c:v>
                </c:pt>
                <c:pt idx="5">
                  <c:v>58.9153645833333</c:v>
                </c:pt>
                <c:pt idx="6">
                  <c:v>66.478515625</c:v>
                </c:pt>
                <c:pt idx="7">
                  <c:v>86.708984375</c:v>
                </c:pt>
                <c:pt idx="8">
                  <c:v>266.4609375</c:v>
                </c:pt>
                <c:pt idx="9">
                  <c:v>58.5930989583333</c:v>
                </c:pt>
                <c:pt idx="10">
                  <c:v>100.746744791667</c:v>
                </c:pt>
                <c:pt idx="11">
                  <c:v>57.7623697916667</c:v>
                </c:pt>
                <c:pt idx="12">
                  <c:v>70.34765625</c:v>
                </c:pt>
                <c:pt idx="13">
                  <c:v>65.3072916666667</c:v>
                </c:pt>
                <c:pt idx="14">
                  <c:v>103.7265625</c:v>
                </c:pt>
                <c:pt idx="15">
                  <c:v>90.1432291666667</c:v>
                </c:pt>
                <c:pt idx="16">
                  <c:v>32.1888020833333</c:v>
                </c:pt>
                <c:pt idx="17">
                  <c:v>68.3548177083333</c:v>
                </c:pt>
                <c:pt idx="18">
                  <c:v>109.517578125</c:v>
                </c:pt>
                <c:pt idx="19">
                  <c:v>242.319010416667</c:v>
                </c:pt>
                <c:pt idx="20">
                  <c:v>42.3697916666667</c:v>
                </c:pt>
                <c:pt idx="21">
                  <c:v>109.475260416667</c:v>
                </c:pt>
                <c:pt idx="22">
                  <c:v>142.126953125</c:v>
                </c:pt>
                <c:pt idx="23">
                  <c:v>209.7265625</c:v>
                </c:pt>
                <c:pt idx="24">
                  <c:v>135.4140625</c:v>
                </c:pt>
                <c:pt idx="25">
                  <c:v>170.169270833333</c:v>
                </c:pt>
                <c:pt idx="26">
                  <c:v>95.2421875</c:v>
                </c:pt>
                <c:pt idx="27">
                  <c:v>74.1263020833333</c:v>
                </c:pt>
                <c:pt idx="28">
                  <c:v>116.916666666667</c:v>
                </c:pt>
                <c:pt idx="29">
                  <c:v>133.998697916667</c:v>
                </c:pt>
                <c:pt idx="30">
                  <c:v>185.591145833333</c:v>
                </c:pt>
                <c:pt idx="31">
                  <c:v>323.83723958333297</c:v>
                </c:pt>
                <c:pt idx="32">
                  <c:v>201.565104166667</c:v>
                </c:pt>
                <c:pt idx="33">
                  <c:v>295.64713541666703</c:v>
                </c:pt>
                <c:pt idx="34">
                  <c:v>310.91145833333297</c:v>
                </c:pt>
                <c:pt idx="35">
                  <c:v>248.80078125</c:v>
                </c:pt>
                <c:pt idx="36">
                  <c:v>299.14713541666703</c:v>
                </c:pt>
                <c:pt idx="37">
                  <c:v>135.0703125</c:v>
                </c:pt>
                <c:pt idx="38">
                  <c:v>236.940104166667</c:v>
                </c:pt>
                <c:pt idx="39">
                  <c:v>217.516927083333</c:v>
                </c:pt>
                <c:pt idx="40">
                  <c:v>152.28125</c:v>
                </c:pt>
                <c:pt idx="41">
                  <c:v>258.94921875</c:v>
                </c:pt>
                <c:pt idx="42">
                  <c:v>127.1171875</c:v>
                </c:pt>
                <c:pt idx="43">
                  <c:v>246.014322916667</c:v>
                </c:pt>
                <c:pt idx="44">
                  <c:v>226.833333333333</c:v>
                </c:pt>
                <c:pt idx="45">
                  <c:v>184.399739583333</c:v>
                </c:pt>
                <c:pt idx="46">
                  <c:v>104.830729166667</c:v>
                </c:pt>
                <c:pt idx="47">
                  <c:v>157.421875</c:v>
                </c:pt>
                <c:pt idx="48">
                  <c:v>122.147135416667</c:v>
                </c:pt>
                <c:pt idx="49">
                  <c:v>92.66015625</c:v>
                </c:pt>
                <c:pt idx="50">
                  <c:v>159.95703125</c:v>
                </c:pt>
                <c:pt idx="51">
                  <c:v>138.205729166667</c:v>
                </c:pt>
                <c:pt idx="52">
                  <c:v>152.545572916667</c:v>
                </c:pt>
                <c:pt idx="53">
                  <c:v>81.9947916666667</c:v>
                </c:pt>
                <c:pt idx="54">
                  <c:v>134.459635416667</c:v>
                </c:pt>
                <c:pt idx="55">
                  <c:v>130.161458333333</c:v>
                </c:pt>
                <c:pt idx="56">
                  <c:v>95.1197916666667</c:v>
                </c:pt>
                <c:pt idx="57">
                  <c:v>103.283854166667</c:v>
                </c:pt>
                <c:pt idx="58">
                  <c:v>137.940104166667</c:v>
                </c:pt>
                <c:pt idx="59">
                  <c:v>62.7408854166667</c:v>
                </c:pt>
                <c:pt idx="60">
                  <c:v>115.694010416667</c:v>
                </c:pt>
                <c:pt idx="61">
                  <c:v>74.2239583333333</c:v>
                </c:pt>
                <c:pt idx="62">
                  <c:v>57.1419270833333</c:v>
                </c:pt>
                <c:pt idx="63">
                  <c:v>70.46484375</c:v>
                </c:pt>
                <c:pt idx="64">
                  <c:v>85.3776041666667</c:v>
                </c:pt>
                <c:pt idx="65">
                  <c:v>50.9778645833333</c:v>
                </c:pt>
                <c:pt idx="66">
                  <c:v>45.8815104166667</c:v>
                </c:pt>
                <c:pt idx="67">
                  <c:v>128.177083333333</c:v>
                </c:pt>
                <c:pt idx="68">
                  <c:v>217.291666666667</c:v>
                </c:pt>
                <c:pt idx="69">
                  <c:v>226.881510416667</c:v>
                </c:pt>
                <c:pt idx="70">
                  <c:v>213.71484375</c:v>
                </c:pt>
                <c:pt idx="71">
                  <c:v>102.944010416667</c:v>
                </c:pt>
                <c:pt idx="72">
                  <c:v>137.358072916667</c:v>
                </c:pt>
                <c:pt idx="73">
                  <c:v>109.901041666667</c:v>
                </c:pt>
                <c:pt idx="74">
                  <c:v>87.6927083333333</c:v>
                </c:pt>
                <c:pt idx="75">
                  <c:v>85.4908854166667</c:v>
                </c:pt>
                <c:pt idx="76">
                  <c:v>119.092447916667</c:v>
                </c:pt>
                <c:pt idx="77">
                  <c:v>72.69140625</c:v>
                </c:pt>
                <c:pt idx="78">
                  <c:v>70.2122395833333</c:v>
                </c:pt>
                <c:pt idx="79">
                  <c:v>42.5026041666667</c:v>
                </c:pt>
                <c:pt idx="80">
                  <c:v>93.4283854166667</c:v>
                </c:pt>
                <c:pt idx="81">
                  <c:v>75.0872395833333</c:v>
                </c:pt>
                <c:pt idx="82">
                  <c:v>55.53515625</c:v>
                </c:pt>
                <c:pt idx="83">
                  <c:v>66.8111979166667</c:v>
                </c:pt>
                <c:pt idx="84">
                  <c:v>98.8502604166667</c:v>
                </c:pt>
                <c:pt idx="85">
                  <c:v>93.7786458333333</c:v>
                </c:pt>
                <c:pt idx="86">
                  <c:v>63.8997395833333</c:v>
                </c:pt>
                <c:pt idx="87">
                  <c:v>100.571614583333</c:v>
                </c:pt>
                <c:pt idx="88">
                  <c:v>85.12890625</c:v>
                </c:pt>
                <c:pt idx="89">
                  <c:v>131.591145833333</c:v>
                </c:pt>
                <c:pt idx="90">
                  <c:v>79.0833333333333</c:v>
                </c:pt>
                <c:pt idx="91">
                  <c:v>55.0078125</c:v>
                </c:pt>
                <c:pt idx="92">
                  <c:v>100.665364583333</c:v>
                </c:pt>
                <c:pt idx="93">
                  <c:v>121.717447916667</c:v>
                </c:pt>
                <c:pt idx="94">
                  <c:v>66.3255208333333</c:v>
                </c:pt>
                <c:pt idx="95">
                  <c:v>53.4557291666667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Graph!$D$1</c:f>
              <c:strCache>
                <c:ptCount val="1"/>
                <c:pt idx="0">
                  <c:v>MIN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Graph!$A$2:$A$97</c:f>
              <c:strCache>
                <c:ptCount val="96"/>
                <c:pt idx="0">
                  <c:v>00:00</c:v>
                </c:pt>
                <c:pt idx="1">
                  <c:v>00:15</c:v>
                </c:pt>
                <c:pt idx="2">
                  <c:v>00:30</c:v>
                </c:pt>
                <c:pt idx="3">
                  <c:v>00:45</c:v>
                </c:pt>
                <c:pt idx="4">
                  <c:v>01:00</c:v>
                </c:pt>
                <c:pt idx="5">
                  <c:v>01:15</c:v>
                </c:pt>
                <c:pt idx="6">
                  <c:v>01:30</c:v>
                </c:pt>
                <c:pt idx="7">
                  <c:v>01:45</c:v>
                </c:pt>
                <c:pt idx="8">
                  <c:v>02:00</c:v>
                </c:pt>
                <c:pt idx="9">
                  <c:v>02:15</c:v>
                </c:pt>
                <c:pt idx="10">
                  <c:v>02:30</c:v>
                </c:pt>
                <c:pt idx="11">
                  <c:v>02:45</c:v>
                </c:pt>
                <c:pt idx="12">
                  <c:v>03:00</c:v>
                </c:pt>
                <c:pt idx="13">
                  <c:v>03:15</c:v>
                </c:pt>
                <c:pt idx="14">
                  <c:v>03:30</c:v>
                </c:pt>
                <c:pt idx="15">
                  <c:v>03:45</c:v>
                </c:pt>
                <c:pt idx="16">
                  <c:v>04:00</c:v>
                </c:pt>
                <c:pt idx="17">
                  <c:v>04:15</c:v>
                </c:pt>
                <c:pt idx="18">
                  <c:v>04:30</c:v>
                </c:pt>
                <c:pt idx="19">
                  <c:v>04:45</c:v>
                </c:pt>
                <c:pt idx="20">
                  <c:v>05:00</c:v>
                </c:pt>
                <c:pt idx="21">
                  <c:v>05:15</c:v>
                </c:pt>
                <c:pt idx="22">
                  <c:v>05:30</c:v>
                </c:pt>
                <c:pt idx="23">
                  <c:v>05:45</c:v>
                </c:pt>
                <c:pt idx="24">
                  <c:v>06:00</c:v>
                </c:pt>
                <c:pt idx="25">
                  <c:v>06:15</c:v>
                </c:pt>
                <c:pt idx="26">
                  <c:v>06:30</c:v>
                </c:pt>
                <c:pt idx="27">
                  <c:v>06:45</c:v>
                </c:pt>
                <c:pt idx="28">
                  <c:v>07:00</c:v>
                </c:pt>
                <c:pt idx="29">
                  <c:v>07:15</c:v>
                </c:pt>
                <c:pt idx="30">
                  <c:v>07:30</c:v>
                </c:pt>
                <c:pt idx="31">
                  <c:v>07:45</c:v>
                </c:pt>
                <c:pt idx="32">
                  <c:v>08:00</c:v>
                </c:pt>
                <c:pt idx="33">
                  <c:v>08:15</c:v>
                </c:pt>
                <c:pt idx="34">
                  <c:v>08:30</c:v>
                </c:pt>
                <c:pt idx="35">
                  <c:v>08:45</c:v>
                </c:pt>
                <c:pt idx="36">
                  <c:v>09:00</c:v>
                </c:pt>
                <c:pt idx="37">
                  <c:v>09:15</c:v>
                </c:pt>
                <c:pt idx="38">
                  <c:v>09:30</c:v>
                </c:pt>
                <c:pt idx="39">
                  <c:v>09:45</c:v>
                </c:pt>
                <c:pt idx="40">
                  <c:v>10:00</c:v>
                </c:pt>
                <c:pt idx="41">
                  <c:v>10:15</c:v>
                </c:pt>
                <c:pt idx="42">
                  <c:v>10:30</c:v>
                </c:pt>
                <c:pt idx="43">
                  <c:v>10:45</c:v>
                </c:pt>
                <c:pt idx="44">
                  <c:v>11:00</c:v>
                </c:pt>
                <c:pt idx="45">
                  <c:v>11:15</c:v>
                </c:pt>
                <c:pt idx="46">
                  <c:v>11:30</c:v>
                </c:pt>
                <c:pt idx="47">
                  <c:v>11:45</c:v>
                </c:pt>
                <c:pt idx="48">
                  <c:v>12:00</c:v>
                </c:pt>
                <c:pt idx="49">
                  <c:v>12:15</c:v>
                </c:pt>
                <c:pt idx="50">
                  <c:v>12:30</c:v>
                </c:pt>
                <c:pt idx="51">
                  <c:v>12:45</c:v>
                </c:pt>
                <c:pt idx="52">
                  <c:v>13:00</c:v>
                </c:pt>
                <c:pt idx="53">
                  <c:v>13:15</c:v>
                </c:pt>
                <c:pt idx="54">
                  <c:v>13:30</c:v>
                </c:pt>
                <c:pt idx="55">
                  <c:v>13:45</c:v>
                </c:pt>
                <c:pt idx="56">
                  <c:v>14:00</c:v>
                </c:pt>
                <c:pt idx="57">
                  <c:v>14:15</c:v>
                </c:pt>
                <c:pt idx="58">
                  <c:v>14:30</c:v>
                </c:pt>
                <c:pt idx="59">
                  <c:v>14:45</c:v>
                </c:pt>
                <c:pt idx="60">
                  <c:v>15:00</c:v>
                </c:pt>
                <c:pt idx="61">
                  <c:v>15:15</c:v>
                </c:pt>
                <c:pt idx="62">
                  <c:v>15:30</c:v>
                </c:pt>
                <c:pt idx="63">
                  <c:v>15:45</c:v>
                </c:pt>
                <c:pt idx="64">
                  <c:v>16:00</c:v>
                </c:pt>
                <c:pt idx="65">
                  <c:v>16:15</c:v>
                </c:pt>
                <c:pt idx="66">
                  <c:v>16:30</c:v>
                </c:pt>
                <c:pt idx="67">
                  <c:v>16:45</c:v>
                </c:pt>
                <c:pt idx="68">
                  <c:v>17:00</c:v>
                </c:pt>
                <c:pt idx="69">
                  <c:v>17:15</c:v>
                </c:pt>
                <c:pt idx="70">
                  <c:v>17:30</c:v>
                </c:pt>
                <c:pt idx="71">
                  <c:v>17:45</c:v>
                </c:pt>
                <c:pt idx="72">
                  <c:v>18:00</c:v>
                </c:pt>
                <c:pt idx="73">
                  <c:v>18:15</c:v>
                </c:pt>
                <c:pt idx="74">
                  <c:v>18:30</c:v>
                </c:pt>
                <c:pt idx="75">
                  <c:v>18:45</c:v>
                </c:pt>
                <c:pt idx="76">
                  <c:v>19:00</c:v>
                </c:pt>
                <c:pt idx="77">
                  <c:v>19:15</c:v>
                </c:pt>
                <c:pt idx="78">
                  <c:v>19:30</c:v>
                </c:pt>
                <c:pt idx="79">
                  <c:v>19:45</c:v>
                </c:pt>
                <c:pt idx="80">
                  <c:v>20:00</c:v>
                </c:pt>
                <c:pt idx="81">
                  <c:v>20:15</c:v>
                </c:pt>
                <c:pt idx="82">
                  <c:v>20:30</c:v>
                </c:pt>
                <c:pt idx="83">
                  <c:v>20:45</c:v>
                </c:pt>
                <c:pt idx="84">
                  <c:v>21:00</c:v>
                </c:pt>
                <c:pt idx="85">
                  <c:v>21:15</c:v>
                </c:pt>
                <c:pt idx="86">
                  <c:v>21:30</c:v>
                </c:pt>
                <c:pt idx="87">
                  <c:v>21:45</c:v>
                </c:pt>
                <c:pt idx="88">
                  <c:v>22:00</c:v>
                </c:pt>
                <c:pt idx="89">
                  <c:v>22:15</c:v>
                </c:pt>
                <c:pt idx="90">
                  <c:v>22:30</c:v>
                </c:pt>
                <c:pt idx="91">
                  <c:v>22:45</c:v>
                </c:pt>
                <c:pt idx="92">
                  <c:v>23:00</c:v>
                </c:pt>
                <c:pt idx="93">
                  <c:v>23:15</c:v>
                </c:pt>
                <c:pt idx="94">
                  <c:v>23:30</c:v>
                </c:pt>
                <c:pt idx="95">
                  <c:v>23:45</c:v>
                </c:pt>
              </c:strCache>
            </c:strRef>
          </c:cat>
          <c:val>
            <c:numRef>
              <c:f>Graph!$D$2:$D$97</c:f>
              <c:numCache>
                <c:formatCode>General</c:formatCode>
                <c:ptCount val="96"/>
                <c:pt idx="0">
                  <c:v>-101.938802083333</c:v>
                </c:pt>
                <c:pt idx="1">
                  <c:v>-91.1705729166667</c:v>
                </c:pt>
                <c:pt idx="2">
                  <c:v>-60.1588541666667</c:v>
                </c:pt>
                <c:pt idx="3">
                  <c:v>-82.63671875</c:v>
                </c:pt>
                <c:pt idx="4">
                  <c:v>-99.3424479166667</c:v>
                </c:pt>
                <c:pt idx="5">
                  <c:v>-102.15234375</c:v>
                </c:pt>
                <c:pt idx="6">
                  <c:v>-81.4075520833333</c:v>
                </c:pt>
                <c:pt idx="7">
                  <c:v>-51.7526041666667</c:v>
                </c:pt>
                <c:pt idx="8">
                  <c:v>-98.9934895833333</c:v>
                </c:pt>
                <c:pt idx="9">
                  <c:v>-85.9427083333333</c:v>
                </c:pt>
                <c:pt idx="10">
                  <c:v>-49.7643229166667</c:v>
                </c:pt>
                <c:pt idx="11">
                  <c:v>-39.1328125</c:v>
                </c:pt>
                <c:pt idx="12">
                  <c:v>-124.42578125</c:v>
                </c:pt>
                <c:pt idx="13">
                  <c:v>-52.9609375</c:v>
                </c:pt>
                <c:pt idx="14">
                  <c:v>-67.1341145833333</c:v>
                </c:pt>
                <c:pt idx="15">
                  <c:v>-78.26953125</c:v>
                </c:pt>
                <c:pt idx="16">
                  <c:v>-139.270833333333</c:v>
                </c:pt>
                <c:pt idx="17">
                  <c:v>-79.9401041666667</c:v>
                </c:pt>
                <c:pt idx="18">
                  <c:v>-144.038411458333</c:v>
                </c:pt>
                <c:pt idx="19">
                  <c:v>-51.0950520833333</c:v>
                </c:pt>
                <c:pt idx="20">
                  <c:v>-175.790364583333</c:v>
                </c:pt>
                <c:pt idx="21">
                  <c:v>-185.692708333333</c:v>
                </c:pt>
                <c:pt idx="22">
                  <c:v>-120.822916666667</c:v>
                </c:pt>
                <c:pt idx="23">
                  <c:v>-110.375</c:v>
                </c:pt>
                <c:pt idx="24">
                  <c:v>-275.25260416666703</c:v>
                </c:pt>
                <c:pt idx="25">
                  <c:v>-268.05208333333297</c:v>
                </c:pt>
                <c:pt idx="26">
                  <c:v>-201.77734375</c:v>
                </c:pt>
                <c:pt idx="27">
                  <c:v>-122.861979166667</c:v>
                </c:pt>
                <c:pt idx="28">
                  <c:v>-132.756510416667</c:v>
                </c:pt>
                <c:pt idx="29">
                  <c:v>-165.091145833333</c:v>
                </c:pt>
                <c:pt idx="30">
                  <c:v>-83.2239583333333</c:v>
                </c:pt>
                <c:pt idx="31">
                  <c:v>-94.49609375</c:v>
                </c:pt>
                <c:pt idx="32">
                  <c:v>-103.505208333333</c:v>
                </c:pt>
                <c:pt idx="33">
                  <c:v>-89.3723958333333</c:v>
                </c:pt>
                <c:pt idx="34">
                  <c:v>-90.8997395833333</c:v>
                </c:pt>
                <c:pt idx="35">
                  <c:v>-59.9427083333333</c:v>
                </c:pt>
                <c:pt idx="36">
                  <c:v>-131.05859375</c:v>
                </c:pt>
                <c:pt idx="37">
                  <c:v>-108.420572916667</c:v>
                </c:pt>
                <c:pt idx="38">
                  <c:v>-156.83984375</c:v>
                </c:pt>
                <c:pt idx="39">
                  <c:v>-109.251302083333</c:v>
                </c:pt>
                <c:pt idx="40">
                  <c:v>-174.345052083333</c:v>
                </c:pt>
                <c:pt idx="41">
                  <c:v>-157.940104166667</c:v>
                </c:pt>
                <c:pt idx="42">
                  <c:v>-160.450520833333</c:v>
                </c:pt>
                <c:pt idx="43">
                  <c:v>-96.5234375</c:v>
                </c:pt>
                <c:pt idx="44">
                  <c:v>-174.64453125</c:v>
                </c:pt>
                <c:pt idx="45">
                  <c:v>-115.979166666667</c:v>
                </c:pt>
                <c:pt idx="46">
                  <c:v>-134.930989583333</c:v>
                </c:pt>
                <c:pt idx="47">
                  <c:v>-116.440104166667</c:v>
                </c:pt>
                <c:pt idx="48">
                  <c:v>-103.385416666667</c:v>
                </c:pt>
                <c:pt idx="49">
                  <c:v>-101.828125</c:v>
                </c:pt>
                <c:pt idx="50">
                  <c:v>-137.779947916667</c:v>
                </c:pt>
                <c:pt idx="51">
                  <c:v>-126.733072916667</c:v>
                </c:pt>
                <c:pt idx="52">
                  <c:v>-113.229166666667</c:v>
                </c:pt>
                <c:pt idx="53">
                  <c:v>-88.6341145833333</c:v>
                </c:pt>
                <c:pt idx="54">
                  <c:v>-95.0325520833333</c:v>
                </c:pt>
                <c:pt idx="55">
                  <c:v>-77.02734375</c:v>
                </c:pt>
                <c:pt idx="56">
                  <c:v>-91.91015625</c:v>
                </c:pt>
                <c:pt idx="57">
                  <c:v>-81.4375</c:v>
                </c:pt>
                <c:pt idx="58">
                  <c:v>-101.404947916667</c:v>
                </c:pt>
                <c:pt idx="59">
                  <c:v>-45.5677083333333</c:v>
                </c:pt>
                <c:pt idx="60">
                  <c:v>-87.6315104166667</c:v>
                </c:pt>
                <c:pt idx="61">
                  <c:v>-114.973958333333</c:v>
                </c:pt>
                <c:pt idx="62">
                  <c:v>-81.2981770833333</c:v>
                </c:pt>
                <c:pt idx="63">
                  <c:v>-111.18359375</c:v>
                </c:pt>
                <c:pt idx="64">
                  <c:v>-101.752604166667</c:v>
                </c:pt>
                <c:pt idx="65">
                  <c:v>-97.1744791666667</c:v>
                </c:pt>
                <c:pt idx="66">
                  <c:v>-274.33984375</c:v>
                </c:pt>
                <c:pt idx="67">
                  <c:v>-191.8828125</c:v>
                </c:pt>
                <c:pt idx="68">
                  <c:v>-271.65364583333297</c:v>
                </c:pt>
                <c:pt idx="69">
                  <c:v>-102.8828125</c:v>
                </c:pt>
                <c:pt idx="70">
                  <c:v>-153.338541666667</c:v>
                </c:pt>
                <c:pt idx="71">
                  <c:v>-271.22395833333297</c:v>
                </c:pt>
                <c:pt idx="72">
                  <c:v>-126.729166666667</c:v>
                </c:pt>
                <c:pt idx="73">
                  <c:v>-217.966145833333</c:v>
                </c:pt>
                <c:pt idx="74">
                  <c:v>-136.653645833333</c:v>
                </c:pt>
                <c:pt idx="75">
                  <c:v>-88.5546875</c:v>
                </c:pt>
                <c:pt idx="76">
                  <c:v>-110.76171875</c:v>
                </c:pt>
                <c:pt idx="77">
                  <c:v>-123.61328125</c:v>
                </c:pt>
                <c:pt idx="78">
                  <c:v>-113.388020833333</c:v>
                </c:pt>
                <c:pt idx="79">
                  <c:v>-145.3828125</c:v>
                </c:pt>
                <c:pt idx="80">
                  <c:v>-134.91015625</c:v>
                </c:pt>
                <c:pt idx="81">
                  <c:v>-125.143229166667</c:v>
                </c:pt>
                <c:pt idx="82">
                  <c:v>-73.5924479166667</c:v>
                </c:pt>
                <c:pt idx="83">
                  <c:v>-94.2096354166667</c:v>
                </c:pt>
                <c:pt idx="84">
                  <c:v>-80.7994791666667</c:v>
                </c:pt>
                <c:pt idx="85">
                  <c:v>-101.091145833333</c:v>
                </c:pt>
                <c:pt idx="86">
                  <c:v>-81.8658854166667</c:v>
                </c:pt>
                <c:pt idx="87">
                  <c:v>-102.55078125</c:v>
                </c:pt>
                <c:pt idx="88">
                  <c:v>-102.739583333333</c:v>
                </c:pt>
                <c:pt idx="89">
                  <c:v>-89.9348958333333</c:v>
                </c:pt>
                <c:pt idx="90">
                  <c:v>-85.5208333333333</c:v>
                </c:pt>
                <c:pt idx="91">
                  <c:v>-106.34375</c:v>
                </c:pt>
                <c:pt idx="92">
                  <c:v>-75.25</c:v>
                </c:pt>
                <c:pt idx="93">
                  <c:v>-68.8489583333333</c:v>
                </c:pt>
                <c:pt idx="94">
                  <c:v>-58.8020833333333</c:v>
                </c:pt>
                <c:pt idx="95">
                  <c:v>-122.40625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Graph!$E$1</c:f>
              <c:strCache>
                <c:ptCount val="1"/>
                <c:pt idx="0">
                  <c:v>10th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Graph!$A$2:$A$97</c:f>
              <c:strCache>
                <c:ptCount val="96"/>
                <c:pt idx="0">
                  <c:v>00:00</c:v>
                </c:pt>
                <c:pt idx="1">
                  <c:v>00:15</c:v>
                </c:pt>
                <c:pt idx="2">
                  <c:v>00:30</c:v>
                </c:pt>
                <c:pt idx="3">
                  <c:v>00:45</c:v>
                </c:pt>
                <c:pt idx="4">
                  <c:v>01:00</c:v>
                </c:pt>
                <c:pt idx="5">
                  <c:v>01:15</c:v>
                </c:pt>
                <c:pt idx="6">
                  <c:v>01:30</c:v>
                </c:pt>
                <c:pt idx="7">
                  <c:v>01:45</c:v>
                </c:pt>
                <c:pt idx="8">
                  <c:v>02:00</c:v>
                </c:pt>
                <c:pt idx="9">
                  <c:v>02:15</c:v>
                </c:pt>
                <c:pt idx="10">
                  <c:v>02:30</c:v>
                </c:pt>
                <c:pt idx="11">
                  <c:v>02:45</c:v>
                </c:pt>
                <c:pt idx="12">
                  <c:v>03:00</c:v>
                </c:pt>
                <c:pt idx="13">
                  <c:v>03:15</c:v>
                </c:pt>
                <c:pt idx="14">
                  <c:v>03:30</c:v>
                </c:pt>
                <c:pt idx="15">
                  <c:v>03:45</c:v>
                </c:pt>
                <c:pt idx="16">
                  <c:v>04:00</c:v>
                </c:pt>
                <c:pt idx="17">
                  <c:v>04:15</c:v>
                </c:pt>
                <c:pt idx="18">
                  <c:v>04:30</c:v>
                </c:pt>
                <c:pt idx="19">
                  <c:v>04:45</c:v>
                </c:pt>
                <c:pt idx="20">
                  <c:v>05:00</c:v>
                </c:pt>
                <c:pt idx="21">
                  <c:v>05:15</c:v>
                </c:pt>
                <c:pt idx="22">
                  <c:v>05:30</c:v>
                </c:pt>
                <c:pt idx="23">
                  <c:v>05:45</c:v>
                </c:pt>
                <c:pt idx="24">
                  <c:v>06:00</c:v>
                </c:pt>
                <c:pt idx="25">
                  <c:v>06:15</c:v>
                </c:pt>
                <c:pt idx="26">
                  <c:v>06:30</c:v>
                </c:pt>
                <c:pt idx="27">
                  <c:v>06:45</c:v>
                </c:pt>
                <c:pt idx="28">
                  <c:v>07:00</c:v>
                </c:pt>
                <c:pt idx="29">
                  <c:v>07:15</c:v>
                </c:pt>
                <c:pt idx="30">
                  <c:v>07:30</c:v>
                </c:pt>
                <c:pt idx="31">
                  <c:v>07:45</c:v>
                </c:pt>
                <c:pt idx="32">
                  <c:v>08:00</c:v>
                </c:pt>
                <c:pt idx="33">
                  <c:v>08:15</c:v>
                </c:pt>
                <c:pt idx="34">
                  <c:v>08:30</c:v>
                </c:pt>
                <c:pt idx="35">
                  <c:v>08:45</c:v>
                </c:pt>
                <c:pt idx="36">
                  <c:v>09:00</c:v>
                </c:pt>
                <c:pt idx="37">
                  <c:v>09:15</c:v>
                </c:pt>
                <c:pt idx="38">
                  <c:v>09:30</c:v>
                </c:pt>
                <c:pt idx="39">
                  <c:v>09:45</c:v>
                </c:pt>
                <c:pt idx="40">
                  <c:v>10:00</c:v>
                </c:pt>
                <c:pt idx="41">
                  <c:v>10:15</c:v>
                </c:pt>
                <c:pt idx="42">
                  <c:v>10:30</c:v>
                </c:pt>
                <c:pt idx="43">
                  <c:v>10:45</c:v>
                </c:pt>
                <c:pt idx="44">
                  <c:v>11:00</c:v>
                </c:pt>
                <c:pt idx="45">
                  <c:v>11:15</c:v>
                </c:pt>
                <c:pt idx="46">
                  <c:v>11:30</c:v>
                </c:pt>
                <c:pt idx="47">
                  <c:v>11:45</c:v>
                </c:pt>
                <c:pt idx="48">
                  <c:v>12:00</c:v>
                </c:pt>
                <c:pt idx="49">
                  <c:v>12:15</c:v>
                </c:pt>
                <c:pt idx="50">
                  <c:v>12:30</c:v>
                </c:pt>
                <c:pt idx="51">
                  <c:v>12:45</c:v>
                </c:pt>
                <c:pt idx="52">
                  <c:v>13:00</c:v>
                </c:pt>
                <c:pt idx="53">
                  <c:v>13:15</c:v>
                </c:pt>
                <c:pt idx="54">
                  <c:v>13:30</c:v>
                </c:pt>
                <c:pt idx="55">
                  <c:v>13:45</c:v>
                </c:pt>
                <c:pt idx="56">
                  <c:v>14:00</c:v>
                </c:pt>
                <c:pt idx="57">
                  <c:v>14:15</c:v>
                </c:pt>
                <c:pt idx="58">
                  <c:v>14:30</c:v>
                </c:pt>
                <c:pt idx="59">
                  <c:v>14:45</c:v>
                </c:pt>
                <c:pt idx="60">
                  <c:v>15:00</c:v>
                </c:pt>
                <c:pt idx="61">
                  <c:v>15:15</c:v>
                </c:pt>
                <c:pt idx="62">
                  <c:v>15:30</c:v>
                </c:pt>
                <c:pt idx="63">
                  <c:v>15:45</c:v>
                </c:pt>
                <c:pt idx="64">
                  <c:v>16:00</c:v>
                </c:pt>
                <c:pt idx="65">
                  <c:v>16:15</c:v>
                </c:pt>
                <c:pt idx="66">
                  <c:v>16:30</c:v>
                </c:pt>
                <c:pt idx="67">
                  <c:v>16:45</c:v>
                </c:pt>
                <c:pt idx="68">
                  <c:v>17:00</c:v>
                </c:pt>
                <c:pt idx="69">
                  <c:v>17:15</c:v>
                </c:pt>
                <c:pt idx="70">
                  <c:v>17:30</c:v>
                </c:pt>
                <c:pt idx="71">
                  <c:v>17:45</c:v>
                </c:pt>
                <c:pt idx="72">
                  <c:v>18:00</c:v>
                </c:pt>
                <c:pt idx="73">
                  <c:v>18:15</c:v>
                </c:pt>
                <c:pt idx="74">
                  <c:v>18:30</c:v>
                </c:pt>
                <c:pt idx="75">
                  <c:v>18:45</c:v>
                </c:pt>
                <c:pt idx="76">
                  <c:v>19:00</c:v>
                </c:pt>
                <c:pt idx="77">
                  <c:v>19:15</c:v>
                </c:pt>
                <c:pt idx="78">
                  <c:v>19:30</c:v>
                </c:pt>
                <c:pt idx="79">
                  <c:v>19:45</c:v>
                </c:pt>
                <c:pt idx="80">
                  <c:v>20:00</c:v>
                </c:pt>
                <c:pt idx="81">
                  <c:v>20:15</c:v>
                </c:pt>
                <c:pt idx="82">
                  <c:v>20:30</c:v>
                </c:pt>
                <c:pt idx="83">
                  <c:v>20:45</c:v>
                </c:pt>
                <c:pt idx="84">
                  <c:v>21:00</c:v>
                </c:pt>
                <c:pt idx="85">
                  <c:v>21:15</c:v>
                </c:pt>
                <c:pt idx="86">
                  <c:v>21:30</c:v>
                </c:pt>
                <c:pt idx="87">
                  <c:v>21:45</c:v>
                </c:pt>
                <c:pt idx="88">
                  <c:v>22:00</c:v>
                </c:pt>
                <c:pt idx="89">
                  <c:v>22:15</c:v>
                </c:pt>
                <c:pt idx="90">
                  <c:v>22:30</c:v>
                </c:pt>
                <c:pt idx="91">
                  <c:v>22:45</c:v>
                </c:pt>
                <c:pt idx="92">
                  <c:v>23:00</c:v>
                </c:pt>
                <c:pt idx="93">
                  <c:v>23:15</c:v>
                </c:pt>
                <c:pt idx="94">
                  <c:v>23:30</c:v>
                </c:pt>
                <c:pt idx="95">
                  <c:v>23:45</c:v>
                </c:pt>
              </c:strCache>
            </c:strRef>
          </c:cat>
          <c:val>
            <c:numRef>
              <c:f>Graph!$E$2:$E$97</c:f>
              <c:numCache>
                <c:formatCode>General</c:formatCode>
                <c:ptCount val="96"/>
                <c:pt idx="0">
                  <c:v>-59.128515625000027</c:v>
                </c:pt>
                <c:pt idx="1">
                  <c:v>-42.40559895833335</c:v>
                </c:pt>
                <c:pt idx="2">
                  <c:v>-33.927343749999991</c:v>
                </c:pt>
                <c:pt idx="3">
                  <c:v>-54.4270833333333</c:v>
                </c:pt>
                <c:pt idx="4">
                  <c:v>-56.726888020833357</c:v>
                </c:pt>
                <c:pt idx="5">
                  <c:v>-36.823177083333327</c:v>
                </c:pt>
                <c:pt idx="6">
                  <c:v>-47.392773437499969</c:v>
                </c:pt>
                <c:pt idx="7">
                  <c:v>-34.076171874999964</c:v>
                </c:pt>
                <c:pt idx="8">
                  <c:v>-59.026953124999991</c:v>
                </c:pt>
                <c:pt idx="9">
                  <c:v>-67.133203124999966</c:v>
                </c:pt>
                <c:pt idx="10">
                  <c:v>-44.77402343749997</c:v>
                </c:pt>
                <c:pt idx="11">
                  <c:v>-32.87135416666667</c:v>
                </c:pt>
                <c:pt idx="12">
                  <c:v>-73.574869791666686</c:v>
                </c:pt>
                <c:pt idx="13">
                  <c:v>-40.113281249999964</c:v>
                </c:pt>
                <c:pt idx="14">
                  <c:v>-40.70566406249997</c:v>
                </c:pt>
                <c:pt idx="15">
                  <c:v>-48.129361979166696</c:v>
                </c:pt>
                <c:pt idx="16">
                  <c:v>-88.911197916666694</c:v>
                </c:pt>
                <c:pt idx="17">
                  <c:v>-57.461783854166669</c:v>
                </c:pt>
                <c:pt idx="18">
                  <c:v>-49.183333333333323</c:v>
                </c:pt>
                <c:pt idx="19">
                  <c:v>-25.034635416666671</c:v>
                </c:pt>
                <c:pt idx="20">
                  <c:v>-144.601888020833</c:v>
                </c:pt>
                <c:pt idx="21">
                  <c:v>-93.094075520833272</c:v>
                </c:pt>
                <c:pt idx="22">
                  <c:v>-75.68417968750002</c:v>
                </c:pt>
                <c:pt idx="23">
                  <c:v>-34.134244791666696</c:v>
                </c:pt>
                <c:pt idx="24">
                  <c:v>-209.79635416666639</c:v>
                </c:pt>
                <c:pt idx="25">
                  <c:v>-206.12864583333328</c:v>
                </c:pt>
                <c:pt idx="26">
                  <c:v>-164.19895833333331</c:v>
                </c:pt>
                <c:pt idx="27">
                  <c:v>-89.451302083333331</c:v>
                </c:pt>
                <c:pt idx="28">
                  <c:v>-70.183854166666634</c:v>
                </c:pt>
                <c:pt idx="29">
                  <c:v>-119.23138020833359</c:v>
                </c:pt>
                <c:pt idx="30">
                  <c:v>-65.415624999999963</c:v>
                </c:pt>
                <c:pt idx="31">
                  <c:v>-65.481380208333334</c:v>
                </c:pt>
                <c:pt idx="32">
                  <c:v>-57.1761067708333</c:v>
                </c:pt>
                <c:pt idx="33">
                  <c:v>-70.260807291666694</c:v>
                </c:pt>
                <c:pt idx="34">
                  <c:v>-73.787174479166666</c:v>
                </c:pt>
                <c:pt idx="35">
                  <c:v>-28.266666666666637</c:v>
                </c:pt>
                <c:pt idx="36">
                  <c:v>-84.850390625000003</c:v>
                </c:pt>
                <c:pt idx="37">
                  <c:v>-59.304036458333286</c:v>
                </c:pt>
                <c:pt idx="38">
                  <c:v>-79.219531250000031</c:v>
                </c:pt>
                <c:pt idx="39">
                  <c:v>-61.000911458333292</c:v>
                </c:pt>
                <c:pt idx="40">
                  <c:v>-101.59713541666666</c:v>
                </c:pt>
                <c:pt idx="41">
                  <c:v>-96.202604166666717</c:v>
                </c:pt>
                <c:pt idx="42">
                  <c:v>-85.379427083333354</c:v>
                </c:pt>
                <c:pt idx="43">
                  <c:v>-63.21119791666667</c:v>
                </c:pt>
                <c:pt idx="44">
                  <c:v>-98.810156250000006</c:v>
                </c:pt>
                <c:pt idx="45">
                  <c:v>-74.124479166666703</c:v>
                </c:pt>
                <c:pt idx="46">
                  <c:v>-85.216145833333329</c:v>
                </c:pt>
                <c:pt idx="47">
                  <c:v>-68.186979166666646</c:v>
                </c:pt>
                <c:pt idx="48">
                  <c:v>-68.695963541666671</c:v>
                </c:pt>
                <c:pt idx="49">
                  <c:v>-54.749739583333323</c:v>
                </c:pt>
                <c:pt idx="50">
                  <c:v>-87.623697916666657</c:v>
                </c:pt>
                <c:pt idx="51">
                  <c:v>-69.442708333333314</c:v>
                </c:pt>
                <c:pt idx="52">
                  <c:v>-68.874088541666694</c:v>
                </c:pt>
                <c:pt idx="53">
                  <c:v>-66.399088541666643</c:v>
                </c:pt>
                <c:pt idx="54">
                  <c:v>-55.455598958333297</c:v>
                </c:pt>
                <c:pt idx="55">
                  <c:v>-60.994401041666698</c:v>
                </c:pt>
                <c:pt idx="56">
                  <c:v>-68.494661458333297</c:v>
                </c:pt>
                <c:pt idx="57">
                  <c:v>-53.613151041666669</c:v>
                </c:pt>
                <c:pt idx="58">
                  <c:v>-57.640755208333296</c:v>
                </c:pt>
                <c:pt idx="59">
                  <c:v>-34.249348958333357</c:v>
                </c:pt>
                <c:pt idx="60">
                  <c:v>-46.885026041666698</c:v>
                </c:pt>
                <c:pt idx="61">
                  <c:v>-47.526432291666694</c:v>
                </c:pt>
                <c:pt idx="62">
                  <c:v>-54.200130208333356</c:v>
                </c:pt>
                <c:pt idx="63">
                  <c:v>-46.01158854166664</c:v>
                </c:pt>
                <c:pt idx="64">
                  <c:v>-69.026432291666637</c:v>
                </c:pt>
                <c:pt idx="65">
                  <c:v>-71.5260416666667</c:v>
                </c:pt>
                <c:pt idx="66">
                  <c:v>-80.850651041666694</c:v>
                </c:pt>
                <c:pt idx="67">
                  <c:v>-92.894401041666697</c:v>
                </c:pt>
                <c:pt idx="68">
                  <c:v>-95.184505208333334</c:v>
                </c:pt>
                <c:pt idx="69">
                  <c:v>-66.996093749999972</c:v>
                </c:pt>
                <c:pt idx="70">
                  <c:v>-116.8255208333336</c:v>
                </c:pt>
                <c:pt idx="71">
                  <c:v>-111.41380208333327</c:v>
                </c:pt>
                <c:pt idx="72">
                  <c:v>-86.035937499999989</c:v>
                </c:pt>
                <c:pt idx="73">
                  <c:v>-80.009114583333357</c:v>
                </c:pt>
                <c:pt idx="74">
                  <c:v>-80.433854166666634</c:v>
                </c:pt>
                <c:pt idx="75">
                  <c:v>-64.047916666666637</c:v>
                </c:pt>
                <c:pt idx="76">
                  <c:v>-52.86276041666666</c:v>
                </c:pt>
                <c:pt idx="77">
                  <c:v>-64.276953125000034</c:v>
                </c:pt>
                <c:pt idx="78">
                  <c:v>-61.115625000000001</c:v>
                </c:pt>
                <c:pt idx="79">
                  <c:v>-56.509374999999999</c:v>
                </c:pt>
                <c:pt idx="80">
                  <c:v>-66.906380208333331</c:v>
                </c:pt>
                <c:pt idx="81">
                  <c:v>-62.055338541666636</c:v>
                </c:pt>
                <c:pt idx="82">
                  <c:v>-59.13697916666667</c:v>
                </c:pt>
                <c:pt idx="83">
                  <c:v>-75.281380208333331</c:v>
                </c:pt>
                <c:pt idx="84">
                  <c:v>-48.307031250000023</c:v>
                </c:pt>
                <c:pt idx="85">
                  <c:v>-54.468880208333353</c:v>
                </c:pt>
                <c:pt idx="86">
                  <c:v>-54.037499999999966</c:v>
                </c:pt>
                <c:pt idx="87">
                  <c:v>-79.728255208333294</c:v>
                </c:pt>
                <c:pt idx="88">
                  <c:v>-31.367708333333294</c:v>
                </c:pt>
                <c:pt idx="89">
                  <c:v>-54.764583333333292</c:v>
                </c:pt>
                <c:pt idx="90">
                  <c:v>-55.506770833333356</c:v>
                </c:pt>
                <c:pt idx="91">
                  <c:v>-71.093750000000028</c:v>
                </c:pt>
                <c:pt idx="92">
                  <c:v>-45.436458333333334</c:v>
                </c:pt>
                <c:pt idx="93">
                  <c:v>-39.134114583333357</c:v>
                </c:pt>
                <c:pt idx="94">
                  <c:v>-40.857552083333303</c:v>
                </c:pt>
                <c:pt idx="95">
                  <c:v>-44.436458333333363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downBars>
        </c:upDownBars>
        <c:axId val="525414568"/>
        <c:axId val="525411040"/>
      </c:stockChart>
      <c:catAx>
        <c:axId val="52541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411040"/>
        <c:crosses val="autoZero"/>
        <c:auto val="1"/>
        <c:lblAlgn val="ctr"/>
        <c:lblOffset val="100"/>
        <c:noMultiLvlLbl val="0"/>
      </c:catAx>
      <c:valAx>
        <c:axId val="525411040"/>
        <c:scaling>
          <c:orientation val="minMax"/>
          <c:max val="350"/>
          <c:min val="-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414568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</a:t>
            </a:r>
            <a:r>
              <a:rPr lang="en-US" baseline="0" dirty="0" smtClean="0"/>
              <a:t>0.5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</a:t>
            </a:r>
            <a:r>
              <a:rPr lang="en-US" baseline="0" smtClean="0"/>
              <a:t>minute intervals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November 2018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December 17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 for peak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292" y="838200"/>
            <a:ext cx="558141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265" y="2256737"/>
            <a:ext cx="8187470" cy="22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45190"/>
            <a:ext cx="8534400" cy="5107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00200"/>
            <a:ext cx="3617719" cy="8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45190"/>
            <a:ext cx="8534400" cy="5107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50" y="1828800"/>
            <a:ext cx="3617719" cy="8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2016, 2017, </a:t>
            </a:r>
            <a:r>
              <a:rPr lang="en-US" sz="2000" dirty="0"/>
              <a:t>and </a:t>
            </a:r>
            <a:r>
              <a:rPr lang="en-US" sz="2000" dirty="0" smtClean="0"/>
              <a:t>2018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72786"/>
            <a:ext cx="8534400" cy="4852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3236907" cy="8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71147"/>
            <a:ext cx="8534400" cy="4855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752600"/>
            <a:ext cx="3236907" cy="8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Ramp, Start-Up/Shut-Down Hours, STLF Error, </a:t>
            </a:r>
            <a:r>
              <a:rPr lang="en-US" dirty="0" smtClean="0"/>
              <a:t>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95" y="838200"/>
            <a:ext cx="8369209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6785"/>
            <a:ext cx="8534400" cy="50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4999"/>
            <a:ext cx="8534400" cy="5067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837565" y="5562600"/>
            <a:ext cx="2734435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62866" y="5557880"/>
            <a:ext cx="2681669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64999"/>
            <a:ext cx="8534400" cy="50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25" y="838200"/>
            <a:ext cx="8423949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45190"/>
            <a:ext cx="8534400" cy="51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0399" y="871826"/>
            <a:ext cx="7023201" cy="5054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50623"/>
            <a:ext cx="8534400" cy="50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85124"/>
              </p:ext>
            </p:extLst>
          </p:nvPr>
        </p:nvGraphicFramePr>
        <p:xfrm>
          <a:off x="304800" y="838200"/>
          <a:ext cx="85344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847003"/>
            <a:ext cx="8534400" cy="510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00200"/>
            <a:ext cx="4036238" cy="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949" y="2294807"/>
            <a:ext cx="6296101" cy="22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60" y="838200"/>
            <a:ext cx="834488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584" y="943322"/>
            <a:ext cx="6638832" cy="49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4af464-7aa1-4edd-9be4-83dffc1cb926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27506</TotalTime>
  <Words>476</Words>
  <Application>Microsoft Office PowerPoint</Application>
  <PresentationFormat>On-screen Show (4:3)</PresentationFormat>
  <Paragraphs>91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349</cp:revision>
  <cp:lastPrinted>2016-01-21T20:53:15Z</cp:lastPrinted>
  <dcterms:created xsi:type="dcterms:W3CDTF">2016-01-21T15:20:31Z</dcterms:created>
  <dcterms:modified xsi:type="dcterms:W3CDTF">2018-12-14T20:19:12Z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