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172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445171-10BC-483F-ABB3-59CA4C9C0926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28D6-927C-4B87-9EE5-92F6BBF55B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55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C28D6-927C-4B87-9EE5-92F6BBF55B8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897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6CDC3-7C60-4566-AE65-DD088C36938D}" type="datetimeFigureOut">
              <a:rPr lang="en-US" smtClean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D71EE-D719-4574-87B9-6E9A13F0FA6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381000"/>
            <a:ext cx="8001000" cy="533400"/>
          </a:xfrm>
        </p:spPr>
        <p:txBody>
          <a:bodyPr>
            <a:noAutofit/>
          </a:bodyPr>
          <a:lstStyle/>
          <a:p>
            <a: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Requests that 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may </a:t>
            </a:r>
            <a:r>
              <a:rPr lang="en-US" sz="1800" b="1" u="sng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emain Tabled</a:t>
            </a:r>
            <a:br>
              <a:rPr lang="en-US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ction 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required by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11/15/2018 </a:t>
            </a: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PRS</a:t>
            </a:r>
            <a: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8305800" cy="5562600"/>
          </a:xfrm>
          <a:noFill/>
        </p:spPr>
        <p:txBody>
          <a:bodyPr>
            <a:normAutofit lnSpcReduction="10000"/>
          </a:bodyPr>
          <a:lstStyle/>
          <a:p>
            <a:pPr algn="l"/>
            <a:endParaRPr lang="en-US" sz="1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NPRR823</a:t>
            </a:r>
            <a:r>
              <a:rPr lang="en-US" sz="2000" dirty="0">
                <a:solidFill>
                  <a:schemeClr val="tx1"/>
                </a:solidFill>
              </a:rPr>
              <a:t>, Amend the Definition of an Affiliate (PRS)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NPRR826</a:t>
            </a:r>
            <a:r>
              <a:rPr lang="en-US" sz="2000" dirty="0">
                <a:solidFill>
                  <a:schemeClr val="tx1"/>
                </a:solidFill>
              </a:rPr>
              <a:t>, Mitigated Offer Caps for RMR Resources (PRS)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NPRR838</a:t>
            </a:r>
            <a:r>
              <a:rPr lang="en-US" sz="2000" dirty="0">
                <a:solidFill>
                  <a:schemeClr val="tx1"/>
                </a:solidFill>
              </a:rPr>
              <a:t>, Updated O&amp;M Cost for RMR Resources (WMS)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NPRR849</a:t>
            </a:r>
            <a:r>
              <a:rPr lang="en-US" sz="2000" dirty="0">
                <a:solidFill>
                  <a:schemeClr val="tx1"/>
                </a:solidFill>
              </a:rPr>
              <a:t>, Clarification of the Range of Voltage Set Points at a Generation Resource’s POI (ROS)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NPRR872</a:t>
            </a:r>
            <a:r>
              <a:rPr lang="en-US" sz="2000" dirty="0">
                <a:solidFill>
                  <a:schemeClr val="tx1"/>
                </a:solidFill>
              </a:rPr>
              <a:t>, Modifying the SASM Shadow Price Cap (WMS)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NPRR885</a:t>
            </a:r>
            <a:r>
              <a:rPr lang="en-US" sz="2000" dirty="0">
                <a:solidFill>
                  <a:schemeClr val="tx1"/>
                </a:solidFill>
              </a:rPr>
              <a:t>, Must-Run Alternative (MRA) Details and Revisions Resulting from PUCT Project No. 46369, Rulemaking Relating to Reliability Must-Run Service (WMS)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NPRR891</a:t>
            </a:r>
            <a:r>
              <a:rPr lang="en-US" sz="2000" dirty="0">
                <a:solidFill>
                  <a:schemeClr val="tx1"/>
                </a:solidFill>
              </a:rPr>
              <a:t>, Removal of NOIE Capacity Reporting Threshold for the Unregistered Distributed Generation Report (ROS/WMS)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NPRR896</a:t>
            </a:r>
            <a:r>
              <a:rPr lang="en-US" sz="2000" dirty="0">
                <a:solidFill>
                  <a:schemeClr val="tx1"/>
                </a:solidFill>
              </a:rPr>
              <a:t>, Reliability Must-Run and Must-Run Alternative Evaluation Process (ROS/WMS)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NPRR900</a:t>
            </a:r>
            <a:r>
              <a:rPr lang="en-US" sz="2000" dirty="0">
                <a:solidFill>
                  <a:schemeClr val="tx1"/>
                </a:solidFill>
              </a:rPr>
              <a:t>, Protocol Section 14 Language Review (RMS)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NPRR902</a:t>
            </a:r>
            <a:r>
              <a:rPr lang="en-US" sz="2000" dirty="0">
                <a:solidFill>
                  <a:schemeClr val="tx1"/>
                </a:solidFill>
              </a:rPr>
              <a:t>, ERCOT Critical Energy Infrastructure Information (PRS)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</a:rPr>
              <a:t>NPRR903</a:t>
            </a:r>
            <a:r>
              <a:rPr lang="en-US" sz="2000" dirty="0">
                <a:solidFill>
                  <a:schemeClr val="tx1"/>
                </a:solidFill>
              </a:rPr>
              <a:t>, Day-Ahead Market Timing Deviations (WMS)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148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Revision Requests that may remain Tabled No action required by 11/15/2018 PRS </vt:lpstr>
    </vt:vector>
  </TitlesOfParts>
  <Company>ERCOT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6/21/12 PRS</dc:title>
  <dc:creator>ERCOT 062012</dc:creator>
  <cp:lastModifiedBy>Suzy Clifton </cp:lastModifiedBy>
  <cp:revision>112</cp:revision>
  <dcterms:created xsi:type="dcterms:W3CDTF">2012-06-21T12:05:52Z</dcterms:created>
  <dcterms:modified xsi:type="dcterms:W3CDTF">2018-11-13T22:17:57Z</dcterms:modified>
</cp:coreProperties>
</file>