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520" r:id="rId4"/>
    <p:sldMasterId id="2147493522" r:id="rId5"/>
  </p:sldMasterIdLst>
  <p:notesMasterIdLst>
    <p:notesMasterId r:id="rId7"/>
  </p:notesMasterIdLst>
  <p:handoutMasterIdLst>
    <p:handoutMasterId r:id="rId8"/>
  </p:handoutMasterIdLst>
  <p:sldIdLst>
    <p:sldId id="541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005386"/>
    <a:srgbClr val="92D050"/>
    <a:srgbClr val="72BFC5"/>
    <a:srgbClr val="333399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9" autoAdjust="0"/>
    <p:restoredTop sz="98693" autoAdjust="0"/>
  </p:normalViewPr>
  <p:slideViewPr>
    <p:cSldViewPr snapToGrid="0" snapToObjects="1">
      <p:cViewPr varScale="1">
        <p:scale>
          <a:sx n="96" d="100"/>
          <a:sy n="96" d="100"/>
        </p:scale>
        <p:origin x="432" y="90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49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604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5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510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46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96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3" r:id="rId1"/>
    <p:sldLayoutId id="2147493524" r:id="rId2"/>
    <p:sldLayoutId id="214749352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Chart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46" y="1040702"/>
            <a:ext cx="8613953" cy="489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37B2BCAFE87E41B1B28FC963254B10" ma:contentTypeVersion="0" ma:contentTypeDescription="Create a new document." ma:contentTypeScope="" ma:versionID="b043b82a8de636bc1ea7cf422dd796b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78c9bce5adce976f91a2b6d4efe6f23f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nillable="true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BD5DF2C-E38B-49F7-BC0D-EB6DBB14B6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7755</TotalTime>
  <Words>4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2_Custom Design</vt:lpstr>
      <vt:lpstr>1_Office Theme</vt:lpstr>
      <vt:lpstr>Waterfall Chart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Warnken, Pete</cp:lastModifiedBy>
  <cp:revision>757</cp:revision>
  <cp:lastPrinted>2017-12-11T21:24:38Z</cp:lastPrinted>
  <dcterms:created xsi:type="dcterms:W3CDTF">2010-04-12T23:12:02Z</dcterms:created>
  <dcterms:modified xsi:type="dcterms:W3CDTF">2018-12-10T19:37:17Z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0x0101000837B2BCAFE87E41B1B28FC963254B10</vt:lpwstr>
  </property>
</Properties>
</file>