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4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Credit Work Group Goals</a:t>
            </a:r>
            <a:endParaRPr lang="en-US" altLang="en-US" sz="2400" b="1" dirty="0"/>
          </a:p>
          <a:p>
            <a:endParaRPr lang="en-US" dirty="0"/>
          </a:p>
          <a:p>
            <a:r>
              <a:rPr lang="en-US" dirty="0" smtClean="0"/>
              <a:t>ERCOT </a:t>
            </a:r>
            <a:r>
              <a:rPr lang="en-US" dirty="0"/>
              <a:t>Public</a:t>
            </a:r>
          </a:p>
          <a:p>
            <a:r>
              <a:rPr lang="en-US" dirty="0" smtClean="0"/>
              <a:t>December 12,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2018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Review the implementation of NPRR800, the incorporation of a forward price curve-based methodology in collateral requirement calculations</a:t>
            </a:r>
          </a:p>
          <a:p>
            <a:r>
              <a:rPr lang="en-US" sz="2000" dirty="0"/>
              <a:t>Provide support to the ERCOT stakeholder process </a:t>
            </a:r>
            <a:r>
              <a:rPr lang="en-US" sz="2000" dirty="0" smtClean="0"/>
              <a:t>for Market Suspension and Restart (NPRR850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0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</TotalTime>
  <Words>113</Words>
  <Application>Microsoft Office PowerPoint</Application>
  <PresentationFormat>On-screen Show (4:3)</PresentationFormat>
  <Paragraphs>17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2018 Credit Working Group Goals 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145</cp:revision>
  <cp:lastPrinted>2018-03-15T18:40:26Z</cp:lastPrinted>
  <dcterms:created xsi:type="dcterms:W3CDTF">2016-01-21T15:20:31Z</dcterms:created>
  <dcterms:modified xsi:type="dcterms:W3CDTF">2018-12-06T17:14:32Z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