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6" r:id="rId9"/>
    <p:sldId id="28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6"/>
            <p14:sldId id="2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1" d="100"/>
          <a:sy n="101" d="100"/>
        </p:scale>
        <p:origin x="72" y="1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99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1018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990600"/>
            <a:ext cx="8534400" cy="4876800"/>
          </a:xfrm>
        </p:spPr>
        <p:txBody>
          <a:bodyPr/>
          <a:lstStyle/>
          <a:p>
            <a:pPr lvl="0">
              <a:lnSpc>
                <a:spcPct val="150000"/>
              </a:lnSpc>
              <a:spcAft>
                <a:spcPts val="480"/>
              </a:spcAft>
            </a:pP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Flight 1018 is 100% complete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10 New CRs tested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10 existing CRs tested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 New CR did not complete Connectivity Testing and did not test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2326 tasks were completed including Connectivity and Penny tests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12/05/18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46772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0219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990600"/>
            <a:ext cx="8534400" cy="4876800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0219 signup deadline is 01/16/19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begins on 01/23/19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02/11/19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0219 is scheduled to conclude on 02/22/19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0219 Adhoc signup deadline is 02/22/19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Contingency/Adhoc period concludes 04/05/19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12/05/18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purl.org/dc/elements/1.1/"/>
    <ds:schemaRef ds:uri="http://www.w3.org/XML/1998/namespace"/>
    <ds:schemaRef ds:uri="http://purl.org/dc/dcmitype/"/>
    <ds:schemaRef ds:uri="c34af464-7aa1-4edd-9be4-83dffc1cb926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4856</TotalTime>
  <Words>94</Words>
  <Application>Microsoft Office PowerPoint</Application>
  <PresentationFormat>On-screen Show (4:3)</PresentationFormat>
  <Paragraphs>24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1018 Details</vt:lpstr>
      <vt:lpstr>Flight 0219 Preview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143</cp:revision>
  <cp:lastPrinted>2016-01-21T20:53:15Z</cp:lastPrinted>
  <dcterms:created xsi:type="dcterms:W3CDTF">2016-01-21T15:20:31Z</dcterms:created>
  <dcterms:modified xsi:type="dcterms:W3CDTF">2018-12-04T22:44:01Z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