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70" r:id="rId2"/>
    <p:sldId id="402" r:id="rId3"/>
    <p:sldId id="405" r:id="rId4"/>
    <p:sldId id="403" r:id="rId5"/>
    <p:sldId id="404" r:id="rId6"/>
    <p:sldId id="398" r:id="rId7"/>
    <p:sldId id="385" r:id="rId8"/>
    <p:sldId id="380" r:id="rId9"/>
    <p:sldId id="3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3" d="100"/>
          <a:sy n="83" d="100"/>
        </p:scale>
        <p:origin x="684" y="54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11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7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December 4th, 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861150"/>
          <a:ext cx="8229600" cy="528867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2018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59222"/>
                  </a:ext>
                </a:extLst>
              </a:tr>
              <a:tr h="274803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Conducted 6 Training Classes – Total of 230 Participants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AUSTIN – WebEx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101 - 41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Inadvertent Gain - 35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DALLAS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101 - 38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– Inadvertent Gain - 30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HOUSTON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101 - 39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101 - 47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on line modules - 111 Total Participants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22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Concluded the refresh of the following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on line modules: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Day to Day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Cancel w/ Approval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55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861150"/>
          <a:ext cx="8305800" cy="428283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2018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59222"/>
                  </a:ext>
                </a:extLst>
              </a:tr>
              <a:tr h="647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Consolidated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101 &amp; Inadvertent Gain courses into a single instructor-led class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pPr lvl="0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Supported enhancements of the ERCOT Learning Management System (LMS)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Certificate of Completion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Instructions for Enrollment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766119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Developed and launched ERCOT’s inaugural TX SET 101 Instructor-led class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444705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Provided input and Support for ERCOT Market notifications and communications for training efforts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22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93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3400" y="914400"/>
          <a:ext cx="8229600" cy="4267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764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350227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 the following Instructor-led Courses: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AUSTIN/GEORGETOWN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– FEBRUARY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DALLAS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MAY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HOUSTON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SEPTEMBER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2019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3400" y="914400"/>
          <a:ext cx="8229600" cy="500822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Goals – cont.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MarkeTrak on-line training modules to align with market revisions as needed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4021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Instructor-led / WebEx retail market training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77149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training materials based on feedback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86374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Assist ERCOT as needed in developing training materials for new ERCOT Flight Certification Website (aka FlighTrak)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Led Retail Training Scheduled for 2019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094983"/>
              </p:ext>
            </p:extLst>
          </p:nvPr>
        </p:nvGraphicFramePr>
        <p:xfrm>
          <a:off x="381000" y="1066800"/>
          <a:ext cx="8381999" cy="157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Coming Next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Georgetown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/>
                        <a:t>Georgetown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February 19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  <a:r>
                        <a:rPr lang="en-US" baseline="0" dirty="0"/>
                        <a:t> 20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9735"/>
              </p:ext>
            </p:extLst>
          </p:nvPr>
        </p:nvGraphicFramePr>
        <p:xfrm>
          <a:off x="381001" y="3048000"/>
          <a:ext cx="8381999" cy="2754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Scheduled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Retail Training  - Remainder of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/>
                        <a:t>Oncor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1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  <a:r>
                        <a:rPr lang="en-US" baseline="0" dirty="0"/>
                        <a:t>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/>
                        <a:t>CenterPoint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January 10, 2018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ERCOT Met Center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Room 1020</a:t>
            </a: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Agenda Includes: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Review and finalize TX SET deck – new slides and checkpoint ???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Discuss Retail 101 slide updates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February training logistics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Training development plan for 2019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7104</TotalTime>
  <Words>599</Words>
  <Application>Microsoft Office PowerPoint</Application>
  <PresentationFormat>On-screen Show (4:3)</PresentationFormat>
  <Paragraphs>127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Accomplishments for 2018</vt:lpstr>
      <vt:lpstr>Accomplishments for 2018</vt:lpstr>
      <vt:lpstr>Goals for 2019</vt:lpstr>
      <vt:lpstr>Goals for 2019 – cont.</vt:lpstr>
      <vt:lpstr>Instructor Led Retail Training Scheduled for 2019</vt:lpstr>
      <vt:lpstr>Retail Market Training - Registration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363</cp:revision>
  <cp:lastPrinted>2016-02-12T19:29:41Z</cp:lastPrinted>
  <dcterms:created xsi:type="dcterms:W3CDTF">2005-04-21T14:28:35Z</dcterms:created>
  <dcterms:modified xsi:type="dcterms:W3CDTF">2018-12-03T18:08:09Z</dcterms:modified>
</cp:coreProperties>
</file>