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70" r:id="rId2"/>
    <p:sldId id="402" r:id="rId3"/>
    <p:sldId id="405" r:id="rId4"/>
    <p:sldId id="403" r:id="rId5"/>
    <p:sldId id="404" r:id="rId6"/>
    <p:sldId id="398" r:id="rId7"/>
    <p:sldId id="385" r:id="rId8"/>
    <p:sldId id="380" r:id="rId9"/>
    <p:sldId id="38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83" d="100"/>
          <a:sy n="83" d="100"/>
        </p:scale>
        <p:origin x="684" y="54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311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17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December 4th, 2018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9099" y="5507665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74BD799-1B77-4E4F-A547-0EE030C2587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33400" y="861150"/>
          <a:ext cx="8229600" cy="528867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778078260"/>
                    </a:ext>
                  </a:extLst>
                </a:gridCol>
              </a:tblGrid>
              <a:tr h="6252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2018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559222"/>
                  </a:ext>
                </a:extLst>
              </a:tr>
              <a:tr h="274803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Conducted 6 Training Classes – Total of 230 Participants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AUSTIN – WebEx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101 - 41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Inadvertent Gain - 35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DALLAS – Instructor-led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101 - 38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MarkeTrak – Inadvertent Gain - 30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HOUSTON – Instructor-led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101 - 39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101 - 47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1758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MarkeTrak on line modules - 111 Total Participants 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5229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Concluded the refresh of the following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MarkeTrak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on line modules: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Day to Day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Cancel w/ Approval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55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61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74BD799-1B77-4E4F-A547-0EE030C2587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861150"/>
          <a:ext cx="8305800" cy="428283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305800">
                  <a:extLst>
                    <a:ext uri="{9D8B030D-6E8A-4147-A177-3AD203B41FA5}">
                      <a16:colId xmlns:a16="http://schemas.microsoft.com/office/drawing/2014/main" val="778078260"/>
                    </a:ext>
                  </a:extLst>
                </a:gridCol>
              </a:tblGrid>
              <a:tr h="6252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2018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559222"/>
                  </a:ext>
                </a:extLst>
              </a:tr>
              <a:tr h="6472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Consolidated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MarkeTrak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101 &amp; Inadvertent Gain courses into a single instructor-led class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1758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pPr lvl="0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Supported enhancements of the ERCOT Learning Management System (LMS)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Certificate of Completion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Instructions for Enrollment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766119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Developed and launched ERCOT’s inaugural TX SET 101 Instructor-led class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444705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Provided input and Support for ERCOT Market notifications and communications for training efforts 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522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939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33400" y="914400"/>
          <a:ext cx="8229600" cy="42672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7649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2019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350227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Facilitate the following Instructor-led Courses: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AUSTIN/GEORGETOWN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– FEBRUARY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DALLAS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MAY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HOUSTON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SEPTEMBER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325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2019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33400" y="914400"/>
          <a:ext cx="8229600" cy="5008229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6191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2019 Goals – cont.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ERCOT market notifications and communications for training efforts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MarkeTrak on-line training modules to align with market revisions as needed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40210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 Instructor-led / WebEx retail market training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277149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training materials based on feedback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58422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enhancements for ERCOT’s Learning Management System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86374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Assist ERCOT as needed in developing training materials for new ERCOT Flight Certification Website (aka FlighTrak)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8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8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Instructor Led Retail Training Scheduled for 2019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094983"/>
              </p:ext>
            </p:extLst>
          </p:nvPr>
        </p:nvGraphicFramePr>
        <p:xfrm>
          <a:off x="381000" y="1066800"/>
          <a:ext cx="8381999" cy="1577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:a16="http://schemas.microsoft.com/office/drawing/2014/main" val="223322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33199621"/>
                    </a:ext>
                  </a:extLst>
                </a:gridCol>
                <a:gridCol w="3296504">
                  <a:extLst>
                    <a:ext uri="{9D8B030D-6E8A-4147-A177-3AD203B41FA5}">
                      <a16:colId xmlns:a16="http://schemas.microsoft.com/office/drawing/2014/main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Coming Next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 -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584440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Georgetown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/>
                        <a:t>Georgetown Library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February 19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  <a:r>
                        <a:rPr lang="en-US" baseline="0" dirty="0"/>
                        <a:t> 20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49735"/>
              </p:ext>
            </p:extLst>
          </p:nvPr>
        </p:nvGraphicFramePr>
        <p:xfrm>
          <a:off x="381001" y="3048000"/>
          <a:ext cx="8381999" cy="2754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6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Scheduled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Retail Training  - Remainder of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DALLAS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/>
                        <a:t>Oncor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WEDNESDAY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1</a:t>
                      </a:r>
                      <a:r>
                        <a:rPr lang="en-US" sz="18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  <a:r>
                        <a:rPr lang="en-US" baseline="0" dirty="0"/>
                        <a:t> 2</a:t>
                      </a:r>
                      <a:r>
                        <a:rPr lang="en-US" baseline="30000" dirty="0"/>
                        <a:t>nd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TxSET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 err="1"/>
                        <a:t>CenterPoint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September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TxSET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January 10, 2018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dirty="0">
                <a:latin typeface="Calibri" panose="020F0502020204030204" pitchFamily="34" charset="0"/>
              </a:rPr>
              <a:t>ERCOT Met Center 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Room 1020</a:t>
            </a: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886200"/>
            <a:ext cx="7848600" cy="2057400"/>
          </a:xfrm>
        </p:spPr>
        <p:txBody>
          <a:bodyPr/>
          <a:lstStyle/>
          <a:p>
            <a:pPr algn="ctr"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Agenda Includes: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Review and finalize TX SET deck – new slides and checkpoint ???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Discuss Retail 101 slide updates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February training logistics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Training development plan for 2019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7104</TotalTime>
  <Words>599</Words>
  <Application>Microsoft Office PowerPoint</Application>
  <PresentationFormat>On-screen Show (4:3)</PresentationFormat>
  <Paragraphs>127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Accomplishments for 2018</vt:lpstr>
      <vt:lpstr>Accomplishments for 2018</vt:lpstr>
      <vt:lpstr>Goals for 2019</vt:lpstr>
      <vt:lpstr>Goals for 2019 – cont.</vt:lpstr>
      <vt:lpstr>Instructor Led Retail Training Scheduled for 2019</vt:lpstr>
      <vt:lpstr>Retail Market Training - Registration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363</cp:revision>
  <cp:lastPrinted>2016-02-12T19:29:41Z</cp:lastPrinted>
  <dcterms:created xsi:type="dcterms:W3CDTF">2005-04-21T14:28:35Z</dcterms:created>
  <dcterms:modified xsi:type="dcterms:W3CDTF">2018-12-03T18:08:09Z</dcterms:modified>
</cp:coreProperties>
</file>