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5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 </a:t>
            </a:r>
            <a:r>
              <a:rPr lang="en-US" b="1" dirty="0" smtClean="0">
                <a:solidFill>
                  <a:srgbClr val="000000"/>
                </a:solidFill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11/17/18 4:00 </a:t>
            </a:r>
            <a:r>
              <a:rPr lang="en-US" sz="1600" dirty="0"/>
              <a:t>– </a:t>
            </a:r>
            <a:r>
              <a:rPr lang="en-US" sz="1600" dirty="0" smtClean="0"/>
              <a:t>5:05 PM </a:t>
            </a:r>
            <a:r>
              <a:rPr lang="en-US" sz="1600" dirty="0"/>
              <a:t>– Access to ERCOT's Market Information System (MIS) may have been intermittent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574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</TotalTime>
  <Words>81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136</cp:revision>
  <cp:lastPrinted>2016-01-21T20:53:15Z</cp:lastPrinted>
  <dcterms:created xsi:type="dcterms:W3CDTF">2016-01-21T15:20:31Z</dcterms:created>
  <dcterms:modified xsi:type="dcterms:W3CDTF">2018-11-30T22:54:21Z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