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0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94" d="100"/>
          <a:sy n="94" d="100"/>
        </p:scale>
        <p:origin x="47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11/30/2018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52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QSE Managers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12</a:t>
            </a:r>
            <a:r>
              <a:rPr lang="en-US" dirty="0" smtClean="0"/>
              <a:t>/03/2018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379262"/>
              </p:ext>
            </p:extLst>
          </p:nvPr>
        </p:nvGraphicFramePr>
        <p:xfrm>
          <a:off x="274320" y="1143000"/>
          <a:ext cx="8610600" cy="1697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762000"/>
                <a:gridCol w="762000"/>
                <a:gridCol w="1676400"/>
                <a:gridCol w="914400"/>
                <a:gridCol w="990600"/>
                <a:gridCol w="1143000"/>
                <a:gridCol w="1219200"/>
              </a:tblGrid>
              <a:tr h="5852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11/2/2018 2:17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NSPIN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11/2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67.2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$198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11/12/2018 15:50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11/12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18-24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17.06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– $31.03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11/14/2018 0:15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11/14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7-10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37.6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37.6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55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c34af464-7aa1-4edd-9be4-83dffc1cb926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5784</TotalTime>
  <Words>88</Words>
  <Application>Microsoft Office PowerPoint</Application>
  <PresentationFormat>On-screen Show (4:3)</PresentationFormat>
  <Paragraphs>44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Dansro, Ben</cp:lastModifiedBy>
  <cp:revision>180</cp:revision>
  <cp:lastPrinted>2016-01-21T20:53:15Z</cp:lastPrinted>
  <dcterms:created xsi:type="dcterms:W3CDTF">2016-01-21T15:20:31Z</dcterms:created>
  <dcterms:modified xsi:type="dcterms:W3CDTF">2018-11-30T17:54:53Z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