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16" r:id="rId1"/>
  </p:sldMasterIdLst>
  <p:notesMasterIdLst>
    <p:notesMasterId r:id="rId3"/>
  </p:notesMasterIdLst>
  <p:handoutMasterIdLst>
    <p:handoutMasterId r:id="rId4"/>
  </p:handout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63" autoAdjust="0"/>
    <p:restoredTop sz="94660"/>
  </p:normalViewPr>
  <p:slideViewPr>
    <p:cSldViewPr>
      <p:cViewPr varScale="1">
        <p:scale>
          <a:sx n="87" d="100"/>
          <a:sy n="87" d="100"/>
        </p:scale>
        <p:origin x="1128" y="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45" d="100"/>
          <a:sy n="45" d="100"/>
        </p:scale>
        <p:origin x="2280" y="5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6E9F4A-4066-491C-8F25-BCC5643327B9}" type="datetimeFigureOut">
              <a:rPr lang="en-US" smtClean="0"/>
              <a:t>11/29/2018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AC5BAE-5329-436C-BB9D-CF26C62919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784800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1447C23-70FF-4D54-8A37-93BEF4D37D87}" type="datetimeFigureOut">
              <a:rPr lang="en-US" smtClean="0"/>
              <a:t>11/29/2018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38A51B-00BD-480F-A961-AEEFF753F5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753332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38A51B-00BD-480F-A961-AEEFF753F556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93958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1/9/2018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December TAC &amp; Board of Directors Update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DA31E-5185-4CB0-88E0-309A957138BF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538458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1/9/2018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December TAC &amp; Board of Directors Update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DA31E-5185-4CB0-88E0-309A95713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44644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4779"/>
            <a:ext cx="1971675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4779"/>
            <a:ext cx="5800725" cy="5757420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1/9/2018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December TAC &amp; Board of Directors Update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DA31E-5185-4CB0-88E0-309A95713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9954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1/9/2018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December TAC &amp; Board of Directors Update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DA31E-5185-4CB0-88E0-309A95713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26370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1/9/2018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December TAC &amp; Board of Directors Update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DA31E-5185-4CB0-88E0-309A957138BF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614465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4"/>
            <a:ext cx="370332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6"/>
            <a:ext cx="3703320" cy="402335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1/9/2018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December TAC &amp; Board of Directors Update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DA31E-5185-4CB0-88E0-309A95713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53197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2867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2867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1/9/2018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December TAC &amp; Board of Directors Update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DA31E-5185-4CB0-88E0-309A95713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58453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1/9/2018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December TAC &amp; Board of Directors Update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DA31E-5185-4CB0-88E0-309A95713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19636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1/9/2018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/>
              <a:t>December TAC &amp; Board of Directors Update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DA31E-5185-4CB0-88E0-309A95713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32958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60237" y="731520"/>
            <a:ext cx="5009393" cy="5257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/>
              <a:t>1/9/2018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December TAC &amp; Board of Directors Update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DEDA31E-5185-4CB0-88E0-309A95713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5462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9520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59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1/9/2018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December TAC &amp; Board of Directors Update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DA31E-5185-4CB0-88E0-309A95713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40103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5"/>
            <a:ext cx="9144001" cy="65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r>
              <a:rPr lang="en-US"/>
              <a:t>1/9/2018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r>
              <a:rPr lang="en-US"/>
              <a:t>December TAC &amp; Board of Directors Update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EDEDA31E-5185-4CB0-88E0-309A957138BF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612594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hf hdr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://www.ercot.com/mktrules/issues/RMGRR155" TargetMode="External"/><Relationship Id="rId3" Type="http://schemas.openxmlformats.org/officeDocument/2006/relationships/hyperlink" Target="http://ercot.com/calendar/2018/11/29/138472-TAC" TargetMode="External"/><Relationship Id="rId7" Type="http://schemas.openxmlformats.org/officeDocument/2006/relationships/hyperlink" Target="http://www.ercot.com/mktrules/issues/NPRR889" TargetMode="External"/><Relationship Id="rId12" Type="http://schemas.openxmlformats.org/officeDocument/2006/relationships/hyperlink" Target="http://www.texasadmin.com/tx/ercot/technical_advisory/20181129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ercot.com/mktrules/issues/LPGRR065" TargetMode="External"/><Relationship Id="rId11" Type="http://schemas.openxmlformats.org/officeDocument/2006/relationships/hyperlink" Target="http://ercot.com/content/wcm/key_documents_lists/138473/7._RMS_Report.zip" TargetMode="External"/><Relationship Id="rId5" Type="http://schemas.openxmlformats.org/officeDocument/2006/relationships/hyperlink" Target="http://ercot.com/mktrules/issues/NPRR881" TargetMode="External"/><Relationship Id="rId10" Type="http://schemas.openxmlformats.org/officeDocument/2006/relationships/hyperlink" Target="http://ercot.com/content/wcm/key_documents_lists/138473/10._ERCOT_Reports.zip" TargetMode="External"/><Relationship Id="rId4" Type="http://schemas.openxmlformats.org/officeDocument/2006/relationships/hyperlink" Target="http://www.ercot.com/mktrules/issues/LPGRR065#summary" TargetMode="External"/><Relationship Id="rId9" Type="http://schemas.openxmlformats.org/officeDocument/2006/relationships/hyperlink" Target="http://ercot.com/mktrules/issues/NPRR899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597061" y="426732"/>
            <a:ext cx="7518400" cy="646113"/>
          </a:xfrm>
        </p:spPr>
        <p:txBody>
          <a:bodyPr>
            <a:normAutofit/>
          </a:bodyPr>
          <a:lstStyle/>
          <a:p>
            <a:r>
              <a:rPr lang="en-US" sz="4000" b="1" dirty="0">
                <a:hlinkClick r:id="rId3"/>
              </a:rPr>
              <a:t>TAC Highlights – November 29, 2018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761999" y="1143001"/>
            <a:ext cx="7647363" cy="480059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2400" dirty="0"/>
              <a:t>Approved: </a:t>
            </a:r>
            <a:endParaRPr lang="en-US" sz="2400" dirty="0">
              <a:hlinkClick r:id="rId4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>
                <a:hlinkClick r:id="rId5"/>
              </a:rPr>
              <a:t>NPRR 881</a:t>
            </a:r>
            <a:r>
              <a:rPr lang="en-US" sz="2400" dirty="0"/>
              <a:t> and related </a:t>
            </a:r>
            <a:r>
              <a:rPr lang="en-US" sz="2400" dirty="0">
                <a:hlinkClick r:id="rId6"/>
              </a:rPr>
              <a:t>LPGRR 065</a:t>
            </a:r>
            <a:r>
              <a:rPr lang="en-US" sz="2400" dirty="0"/>
              <a:t>, Annual Validation Process Revisions. 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>
                <a:hlinkClick r:id="rId7"/>
              </a:rPr>
              <a:t>NPRR 889</a:t>
            </a:r>
            <a:r>
              <a:rPr lang="en-US" sz="2400" dirty="0"/>
              <a:t> and related </a:t>
            </a:r>
            <a:r>
              <a:rPr lang="en-US" sz="2400" dirty="0">
                <a:hlinkClick r:id="rId8"/>
              </a:rPr>
              <a:t>RMGRR 155</a:t>
            </a:r>
            <a:r>
              <a:rPr lang="en-US" sz="2400" dirty="0"/>
              <a:t>, Replace Non-Modeled Generator with Settlement Only Generator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>
                <a:hlinkClick r:id="rId9"/>
              </a:rPr>
              <a:t>NPRR 899</a:t>
            </a:r>
            <a:r>
              <a:rPr lang="en-US" sz="2400" dirty="0"/>
              <a:t>, Digital Certificate and User Security Administrator Clarifications and Opt-Out Procedure.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>
                <a:hlinkClick r:id="rId10"/>
              </a:rPr>
              <a:t>2019 Ancillary Services Methodology</a:t>
            </a:r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/>
              <a:t>In addition:</a:t>
            </a:r>
            <a:endParaRPr lang="en-US" sz="2400" dirty="0">
              <a:hlinkClick r:id="rId11"/>
            </a:endParaRPr>
          </a:p>
          <a:p>
            <a:pPr marL="0" indent="0">
              <a:buNone/>
            </a:pPr>
            <a:r>
              <a:rPr lang="en-US" sz="2400" dirty="0">
                <a:hlinkClick r:id="rId11"/>
              </a:rPr>
              <a:t>RMS Report </a:t>
            </a:r>
            <a:r>
              <a:rPr lang="en-US" sz="2400" dirty="0"/>
              <a:t>– Mass Transition, IDR Settlement, Document Review</a:t>
            </a:r>
          </a:p>
          <a:p>
            <a:pPr marL="0" indent="0">
              <a:buNone/>
            </a:pPr>
            <a:r>
              <a:rPr lang="en-US" sz="2400" dirty="0">
                <a:hlinkClick r:id="rId12"/>
              </a:rPr>
              <a:t>Video Replay</a:t>
            </a:r>
            <a:r>
              <a:rPr lang="en-US" sz="2400" dirty="0"/>
              <a:t> 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C15F28AF-C8F2-4201-A7AC-CCCAA0DD0B75}"/>
              </a:ext>
            </a:extLst>
          </p:cNvPr>
          <p:cNvCxnSpPr/>
          <p:nvPr/>
        </p:nvCxnSpPr>
        <p:spPr>
          <a:xfrm>
            <a:off x="762000" y="1072845"/>
            <a:ext cx="7162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2A799451-ED23-4192-A317-AFB1DD03DA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425344" y="6459786"/>
            <a:ext cx="984019" cy="365125"/>
          </a:xfrm>
        </p:spPr>
        <p:txBody>
          <a:bodyPr/>
          <a:lstStyle/>
          <a:p>
            <a:fld id="{EDEDA31E-5185-4CB0-88E0-309A957138BF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1604599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15393</TotalTime>
  <Words>71</Words>
  <Application>Microsoft Office PowerPoint</Application>
  <PresentationFormat>On-screen Show (4:3)</PresentationFormat>
  <Paragraphs>12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Retrospect</vt:lpstr>
      <vt:lpstr>TAC Highlights – November 29, 2018</vt:lpstr>
    </vt:vector>
  </TitlesOfParts>
  <Company>NRG Energy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TAC &amp; Board of Directors Update</dc:title>
  <dc:creator>Zerwas (Reed), Rebecca</dc:creator>
  <cp:lastModifiedBy>Eric Blakey</cp:lastModifiedBy>
  <cp:revision>154</cp:revision>
  <cp:lastPrinted>2018-11-28T18:48:20Z</cp:lastPrinted>
  <dcterms:created xsi:type="dcterms:W3CDTF">2018-01-08T22:15:17Z</dcterms:created>
  <dcterms:modified xsi:type="dcterms:W3CDTF">2018-11-30T13:41:49Z</dcterms:modified>
</cp:coreProperties>
</file>