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87" d="100"/>
          <a:sy n="87" d="100"/>
        </p:scale>
        <p:origin x="112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cot.com/mktrules/issues/RMGRR155" TargetMode="External"/><Relationship Id="rId3" Type="http://schemas.openxmlformats.org/officeDocument/2006/relationships/hyperlink" Target="http://ercot.com/calendar/2018/11/29/138472-TAC" TargetMode="External"/><Relationship Id="rId7" Type="http://schemas.openxmlformats.org/officeDocument/2006/relationships/hyperlink" Target="http://www.ercot.com/mktrules/issues/NPRR889" TargetMode="External"/><Relationship Id="rId12" Type="http://schemas.openxmlformats.org/officeDocument/2006/relationships/hyperlink" Target="http://www.texasadmin.com/tx/ercot/technical_advisory/2018112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rcot.com/mktrules/issues/LPGRR065" TargetMode="External"/><Relationship Id="rId11" Type="http://schemas.openxmlformats.org/officeDocument/2006/relationships/hyperlink" Target="http://ercot.com/content/wcm/key_documents_lists/138473/7._RMS_Report.zip" TargetMode="External"/><Relationship Id="rId5" Type="http://schemas.openxmlformats.org/officeDocument/2006/relationships/hyperlink" Target="http://ercot.com/mktrules/issues/NPRR881" TargetMode="External"/><Relationship Id="rId10" Type="http://schemas.openxmlformats.org/officeDocument/2006/relationships/hyperlink" Target="http://ercot.com/content/wcm/key_documents_lists/138473/10._ERCOT_Reports.zip" TargetMode="External"/><Relationship Id="rId4" Type="http://schemas.openxmlformats.org/officeDocument/2006/relationships/hyperlink" Target="http://www.ercot.com/mktrules/issues/LPGRR065#summary" TargetMode="External"/><Relationship Id="rId9" Type="http://schemas.openxmlformats.org/officeDocument/2006/relationships/hyperlink" Target="http://ercot.com/mktrules/issues/NPRR8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426732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>
                <a:hlinkClick r:id="rId3"/>
              </a:rPr>
              <a:t>TAC Highlights – November 29, 2018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1999" y="1143001"/>
            <a:ext cx="7647363" cy="48005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Approved: </a:t>
            </a:r>
            <a:endParaRPr lang="en-US" sz="24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NPRR 881</a:t>
            </a:r>
            <a:r>
              <a:rPr lang="en-US" sz="2400" dirty="0"/>
              <a:t> and related </a:t>
            </a:r>
            <a:r>
              <a:rPr lang="en-US" sz="2400" dirty="0">
                <a:hlinkClick r:id="rId6"/>
              </a:rPr>
              <a:t>LPGRR 065</a:t>
            </a:r>
            <a:r>
              <a:rPr lang="en-US" sz="2400" dirty="0"/>
              <a:t>, Annual Validation Process Revisions.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hlinkClick r:id="rId7"/>
              </a:rPr>
              <a:t>NPRR 889</a:t>
            </a:r>
            <a:r>
              <a:rPr lang="en-US" sz="2400" dirty="0"/>
              <a:t> and related </a:t>
            </a:r>
            <a:r>
              <a:rPr lang="en-US" sz="2400" dirty="0">
                <a:hlinkClick r:id="rId8"/>
              </a:rPr>
              <a:t>RMGRR 155</a:t>
            </a:r>
            <a:r>
              <a:rPr lang="en-US" sz="2400" dirty="0"/>
              <a:t>, Replace Non-Modeled Generator with Settlement Only Generator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hlinkClick r:id="rId9"/>
              </a:rPr>
              <a:t>NPRR 899</a:t>
            </a:r>
            <a:r>
              <a:rPr lang="en-US" sz="2400" dirty="0"/>
              <a:t>, Digital Certificate and User Security Administrator Clarifications and Opt-Out Procedure.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hlinkClick r:id="rId10"/>
              </a:rPr>
              <a:t>2019 Ancillary Services Methodology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addition:</a:t>
            </a:r>
            <a:endParaRPr lang="en-US" sz="2400" dirty="0">
              <a:hlinkClick r:id="rId11"/>
            </a:endParaRPr>
          </a:p>
          <a:p>
            <a:pPr marL="0" indent="0">
              <a:buNone/>
            </a:pPr>
            <a:r>
              <a:rPr lang="en-US" sz="2400" dirty="0">
                <a:hlinkClick r:id="rId11"/>
              </a:rPr>
              <a:t>RMS Report </a:t>
            </a:r>
            <a:r>
              <a:rPr lang="en-US" sz="2400" dirty="0"/>
              <a:t>– Mass Transition, IDR Settlement, Document Review</a:t>
            </a:r>
          </a:p>
          <a:p>
            <a:pPr marL="0" indent="0">
              <a:buNone/>
            </a:pPr>
            <a:r>
              <a:rPr lang="en-US" sz="2400" dirty="0">
                <a:hlinkClick r:id="rId12"/>
              </a:rPr>
              <a:t>Video Replay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762000" y="1072845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045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15393</TotalTime>
  <Words>71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TAC Highlights – November 29, 2018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Eric Blakey</cp:lastModifiedBy>
  <cp:revision>154</cp:revision>
  <cp:lastPrinted>2018-11-28T18:48:20Z</cp:lastPrinted>
  <dcterms:created xsi:type="dcterms:W3CDTF">2018-01-08T22:15:17Z</dcterms:created>
  <dcterms:modified xsi:type="dcterms:W3CDTF">2018-11-30T13:41:49Z</dcterms:modified>
</cp:coreProperties>
</file>