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drawings/drawing7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89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 Giarratano" initials="AMG" lastIdx="2" clrIdx="0">
    <p:extLst>
      <p:ext uri="{19B8F6BF-5375-455C-9EA6-DF929625EA0E}">
        <p15:presenceInfo xmlns:p15="http://schemas.microsoft.com/office/powerpoint/2012/main" userId="Alex Giarrata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669" autoAdjust="0"/>
  </p:normalViewPr>
  <p:slideViewPr>
    <p:cSldViewPr showGuides="1">
      <p:cViewPr varScale="1">
        <p:scale>
          <a:sx n="87" d="100"/>
          <a:sy n="87" d="100"/>
        </p:scale>
        <p:origin x="222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5.xml"/><Relationship Id="rId4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6.xml"/><Relationship Id="rId4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7.xml"/><Relationship Id="rId4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8.xml"/><Relationship Id="rId4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5961952"/>
        <c:axId val="425963128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5961952"/>
        <c:axId val="425963128"/>
      </c:lineChart>
      <c:catAx>
        <c:axId val="42596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5963128"/>
        <c:crosses val="autoZero"/>
        <c:auto val="1"/>
        <c:lblAlgn val="ctr"/>
        <c:lblOffset val="100"/>
        <c:tickLblSkip val="10"/>
        <c:noMultiLvlLbl val="0"/>
      </c:catAx>
      <c:valAx>
        <c:axId val="425963128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5961952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9558720"/>
        <c:axId val="429429480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558720"/>
        <c:axId val="429429480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0656"/>
        <c:axId val="429435360"/>
      </c:lineChart>
      <c:catAx>
        <c:axId val="33955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29480"/>
        <c:crosses val="autoZero"/>
        <c:auto val="1"/>
        <c:lblAlgn val="ctr"/>
        <c:lblOffset val="100"/>
        <c:tickLblSkip val="10"/>
        <c:noMultiLvlLbl val="0"/>
      </c:catAx>
      <c:valAx>
        <c:axId val="429429480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9558720"/>
        <c:crosses val="autoZero"/>
        <c:crossBetween val="between"/>
        <c:majorUnit val="5.000000000000001E-2"/>
      </c:valAx>
      <c:valAx>
        <c:axId val="429435360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0656"/>
        <c:crosses val="max"/>
        <c:crossBetween val="between"/>
      </c:valAx>
      <c:catAx>
        <c:axId val="429430656"/>
        <c:scaling>
          <c:orientation val="minMax"/>
        </c:scaling>
        <c:delete val="1"/>
        <c:axPos val="b"/>
        <c:majorTickMark val="out"/>
        <c:minorTickMark val="none"/>
        <c:tickLblPos val="nextTo"/>
        <c:crossAx val="4294353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429088"/>
        <c:axId val="429435752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29088"/>
        <c:axId val="429435752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3792"/>
        <c:axId val="429432616"/>
      </c:lineChart>
      <c:catAx>
        <c:axId val="42942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5752"/>
        <c:crosses val="autoZero"/>
        <c:auto val="1"/>
        <c:lblAlgn val="ctr"/>
        <c:lblOffset val="100"/>
        <c:tickLblSkip val="10"/>
        <c:noMultiLvlLbl val="0"/>
      </c:catAx>
      <c:valAx>
        <c:axId val="429435752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29088"/>
        <c:crosses val="autoZero"/>
        <c:crossBetween val="between"/>
        <c:majorUnit val="5.000000000000001E-2"/>
      </c:valAx>
      <c:valAx>
        <c:axId val="429432616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3792"/>
        <c:crosses val="max"/>
        <c:crossBetween val="between"/>
      </c:valAx>
      <c:catAx>
        <c:axId val="429433792"/>
        <c:scaling>
          <c:orientation val="minMax"/>
        </c:scaling>
        <c:delete val="1"/>
        <c:axPos val="b"/>
        <c:majorTickMark val="out"/>
        <c:minorTickMark val="none"/>
        <c:tickLblPos val="nextTo"/>
        <c:crossAx val="4294326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433400"/>
        <c:axId val="429430264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3400"/>
        <c:axId val="429430264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4576"/>
        <c:axId val="429431048"/>
      </c:lineChart>
      <c:catAx>
        <c:axId val="429433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0264"/>
        <c:crosses val="autoZero"/>
        <c:auto val="1"/>
        <c:lblAlgn val="ctr"/>
        <c:lblOffset val="100"/>
        <c:tickLblSkip val="10"/>
        <c:noMultiLvlLbl val="0"/>
      </c:catAx>
      <c:valAx>
        <c:axId val="429430264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3400"/>
        <c:crosses val="autoZero"/>
        <c:crossBetween val="between"/>
        <c:majorUnit val="5.000000000000001E-2"/>
      </c:valAx>
      <c:valAx>
        <c:axId val="429431048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4576"/>
        <c:crosses val="max"/>
        <c:crossBetween val="between"/>
      </c:valAx>
      <c:catAx>
        <c:axId val="429434576"/>
        <c:scaling>
          <c:orientation val="minMax"/>
        </c:scaling>
        <c:delete val="1"/>
        <c:axPos val="b"/>
        <c:majorTickMark val="out"/>
        <c:minorTickMark val="none"/>
        <c:tickLblPos val="nextTo"/>
        <c:crossAx val="4294310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9434184"/>
        <c:axId val="429431440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4184"/>
        <c:axId val="429431440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29431832"/>
        <c:axId val="429434968"/>
      </c:lineChart>
      <c:catAx>
        <c:axId val="429434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1440"/>
        <c:crosses val="autoZero"/>
        <c:auto val="1"/>
        <c:lblAlgn val="ctr"/>
        <c:lblOffset val="100"/>
        <c:tickLblSkip val="10"/>
        <c:noMultiLvlLbl val="0"/>
      </c:catAx>
      <c:valAx>
        <c:axId val="429431440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4184"/>
        <c:crosses val="autoZero"/>
        <c:crossBetween val="between"/>
        <c:majorUnit val="5.000000000000001E-2"/>
      </c:valAx>
      <c:valAx>
        <c:axId val="429434968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9431832"/>
        <c:crosses val="max"/>
        <c:crossBetween val="between"/>
      </c:valAx>
      <c:catAx>
        <c:axId val="429431832"/>
        <c:scaling>
          <c:orientation val="minMax"/>
        </c:scaling>
        <c:delete val="1"/>
        <c:axPos val="b"/>
        <c:majorTickMark val="out"/>
        <c:minorTickMark val="none"/>
        <c:tickLblPos val="nextTo"/>
        <c:crossAx val="4294349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125136"/>
        <c:axId val="432124744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5136"/>
        <c:axId val="432124744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3960"/>
        <c:axId val="432126704"/>
      </c:lineChart>
      <c:catAx>
        <c:axId val="432125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4744"/>
        <c:crosses val="autoZero"/>
        <c:auto val="1"/>
        <c:lblAlgn val="ctr"/>
        <c:lblOffset val="100"/>
        <c:tickLblSkip val="10"/>
        <c:noMultiLvlLbl val="0"/>
      </c:catAx>
      <c:valAx>
        <c:axId val="432124744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5136"/>
        <c:crosses val="autoZero"/>
        <c:crossBetween val="between"/>
        <c:majorUnit val="5.000000000000001E-2"/>
      </c:valAx>
      <c:valAx>
        <c:axId val="432126704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3960"/>
        <c:crosses val="max"/>
        <c:crossBetween val="between"/>
      </c:valAx>
      <c:catAx>
        <c:axId val="432123960"/>
        <c:scaling>
          <c:orientation val="minMax"/>
        </c:scaling>
        <c:delete val="1"/>
        <c:axPos val="b"/>
        <c:majorTickMark val="out"/>
        <c:minorTickMark val="none"/>
        <c:tickLblPos val="nextTo"/>
        <c:crossAx val="4321267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122784"/>
        <c:axId val="432122392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2784"/>
        <c:axId val="432122392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4352"/>
        <c:axId val="432126312"/>
      </c:lineChart>
      <c:catAx>
        <c:axId val="432122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2392"/>
        <c:crosses val="autoZero"/>
        <c:auto val="1"/>
        <c:lblAlgn val="ctr"/>
        <c:lblOffset val="100"/>
        <c:tickLblSkip val="10"/>
        <c:noMultiLvlLbl val="0"/>
      </c:catAx>
      <c:valAx>
        <c:axId val="432122392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2784"/>
        <c:crosses val="autoZero"/>
        <c:crossBetween val="between"/>
        <c:majorUnit val="5.000000000000001E-2"/>
      </c:valAx>
      <c:valAx>
        <c:axId val="432126312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4352"/>
        <c:crosses val="max"/>
        <c:crossBetween val="between"/>
      </c:valAx>
      <c:catAx>
        <c:axId val="432124352"/>
        <c:scaling>
          <c:orientation val="minMax"/>
        </c:scaling>
        <c:delete val="1"/>
        <c:axPos val="b"/>
        <c:majorTickMark val="out"/>
        <c:minorTickMark val="none"/>
        <c:tickLblPos val="nextTo"/>
        <c:crossAx val="4321263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123176"/>
        <c:axId val="432125920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3176"/>
        <c:axId val="432125920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3568"/>
        <c:axId val="432127096"/>
      </c:lineChart>
      <c:catAx>
        <c:axId val="432123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5920"/>
        <c:crosses val="autoZero"/>
        <c:auto val="1"/>
        <c:lblAlgn val="ctr"/>
        <c:lblOffset val="100"/>
        <c:tickLblSkip val="10"/>
        <c:noMultiLvlLbl val="0"/>
      </c:catAx>
      <c:valAx>
        <c:axId val="432125920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3176"/>
        <c:crosses val="autoZero"/>
        <c:crossBetween val="between"/>
        <c:majorUnit val="5.000000000000001E-2"/>
      </c:valAx>
      <c:valAx>
        <c:axId val="432127096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3568"/>
        <c:crosses val="max"/>
        <c:crossBetween val="between"/>
      </c:valAx>
      <c:catAx>
        <c:axId val="432123568"/>
        <c:scaling>
          <c:orientation val="minMax"/>
        </c:scaling>
        <c:delete val="1"/>
        <c:axPos val="b"/>
        <c:majorTickMark val="out"/>
        <c:minorTickMark val="none"/>
        <c:tickLblPos val="nextTo"/>
        <c:crossAx val="432127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926060301407796E-2"/>
          <c:y val="3.0094313997034324E-2"/>
          <c:w val="0.89329696886609844"/>
          <c:h val="0.82661596849329799"/>
        </c:manualLayout>
      </c:layout>
      <c:areaChart>
        <c:grouping val="stacked"/>
        <c:varyColors val="0"/>
        <c:ser>
          <c:idx val="4"/>
          <c:order val="1"/>
          <c:tx>
            <c:strRef>
              <c:f>Sheet2!$K$4</c:f>
              <c:strCache>
                <c:ptCount val="1"/>
                <c:pt idx="0">
                  <c:v>Governor Deadband</c:v>
                </c:pt>
              </c:strCache>
            </c:strRef>
          </c:tx>
          <c:spPr>
            <a:noFill/>
            <a:ln w="19050">
              <a:noFill/>
              <a:prstDash val="sysDash"/>
            </a:ln>
            <a:effectLst/>
          </c:spPr>
          <c:val>
            <c:numRef>
              <c:f>Sheet2!$K$5:$K$474</c:f>
              <c:numCache>
                <c:formatCode>General</c:formatCode>
                <c:ptCount val="470"/>
                <c:pt idx="0">
                  <c:v>59.982999999999997</c:v>
                </c:pt>
                <c:pt idx="1">
                  <c:v>59.982999999999997</c:v>
                </c:pt>
                <c:pt idx="2">
                  <c:v>59.982999999999997</c:v>
                </c:pt>
                <c:pt idx="3">
                  <c:v>59.982999999999997</c:v>
                </c:pt>
                <c:pt idx="4">
                  <c:v>59.982999999999997</c:v>
                </c:pt>
                <c:pt idx="5">
                  <c:v>59.982999999999997</c:v>
                </c:pt>
                <c:pt idx="6">
                  <c:v>59.982999999999997</c:v>
                </c:pt>
                <c:pt idx="7">
                  <c:v>59.982999999999997</c:v>
                </c:pt>
                <c:pt idx="8">
                  <c:v>59.982999999999997</c:v>
                </c:pt>
                <c:pt idx="9">
                  <c:v>59.982999999999997</c:v>
                </c:pt>
                <c:pt idx="10">
                  <c:v>59.982999999999997</c:v>
                </c:pt>
                <c:pt idx="11">
                  <c:v>59.982999999999997</c:v>
                </c:pt>
                <c:pt idx="12">
                  <c:v>59.982999999999997</c:v>
                </c:pt>
                <c:pt idx="13">
                  <c:v>59.982999999999997</c:v>
                </c:pt>
                <c:pt idx="14">
                  <c:v>59.982999999999997</c:v>
                </c:pt>
                <c:pt idx="15">
                  <c:v>59.982999999999997</c:v>
                </c:pt>
                <c:pt idx="16">
                  <c:v>59.982999999999997</c:v>
                </c:pt>
                <c:pt idx="17">
                  <c:v>59.982999999999997</c:v>
                </c:pt>
                <c:pt idx="18">
                  <c:v>59.982999999999997</c:v>
                </c:pt>
                <c:pt idx="19">
                  <c:v>59.982999999999997</c:v>
                </c:pt>
                <c:pt idx="20">
                  <c:v>59.982999999999997</c:v>
                </c:pt>
                <c:pt idx="21">
                  <c:v>59.982999999999997</c:v>
                </c:pt>
                <c:pt idx="22">
                  <c:v>59.982999999999997</c:v>
                </c:pt>
                <c:pt idx="23">
                  <c:v>59.982999999999997</c:v>
                </c:pt>
                <c:pt idx="24">
                  <c:v>59.982999999999997</c:v>
                </c:pt>
                <c:pt idx="25">
                  <c:v>59.982999999999997</c:v>
                </c:pt>
                <c:pt idx="26">
                  <c:v>59.982999999999997</c:v>
                </c:pt>
                <c:pt idx="27">
                  <c:v>59.982999999999997</c:v>
                </c:pt>
                <c:pt idx="28">
                  <c:v>59.982999999999997</c:v>
                </c:pt>
                <c:pt idx="29">
                  <c:v>59.982999999999997</c:v>
                </c:pt>
                <c:pt idx="30">
                  <c:v>59.982999999999997</c:v>
                </c:pt>
                <c:pt idx="31">
                  <c:v>59.982999999999997</c:v>
                </c:pt>
                <c:pt idx="32">
                  <c:v>59.982999999999997</c:v>
                </c:pt>
                <c:pt idx="33">
                  <c:v>59.982999999999997</c:v>
                </c:pt>
                <c:pt idx="34">
                  <c:v>59.982999999999997</c:v>
                </c:pt>
                <c:pt idx="35">
                  <c:v>59.982999999999997</c:v>
                </c:pt>
                <c:pt idx="36">
                  <c:v>59.982999999999997</c:v>
                </c:pt>
                <c:pt idx="37">
                  <c:v>59.982999999999997</c:v>
                </c:pt>
                <c:pt idx="38">
                  <c:v>59.982999999999997</c:v>
                </c:pt>
                <c:pt idx="39">
                  <c:v>59.982999999999997</c:v>
                </c:pt>
                <c:pt idx="40">
                  <c:v>59.982999999999997</c:v>
                </c:pt>
                <c:pt idx="41">
                  <c:v>59.982999999999997</c:v>
                </c:pt>
                <c:pt idx="42">
                  <c:v>59.982999999999997</c:v>
                </c:pt>
                <c:pt idx="43">
                  <c:v>59.982999999999997</c:v>
                </c:pt>
                <c:pt idx="44">
                  <c:v>59.982999999999997</c:v>
                </c:pt>
                <c:pt idx="45">
                  <c:v>59.982999999999997</c:v>
                </c:pt>
                <c:pt idx="46">
                  <c:v>59.982999999999997</c:v>
                </c:pt>
                <c:pt idx="47">
                  <c:v>59.982999999999997</c:v>
                </c:pt>
                <c:pt idx="48">
                  <c:v>59.982999999999997</c:v>
                </c:pt>
                <c:pt idx="49">
                  <c:v>59.982999999999997</c:v>
                </c:pt>
                <c:pt idx="50">
                  <c:v>59.982999999999997</c:v>
                </c:pt>
                <c:pt idx="51">
                  <c:v>59.982999999999997</c:v>
                </c:pt>
                <c:pt idx="52">
                  <c:v>59.982999999999997</c:v>
                </c:pt>
                <c:pt idx="53">
                  <c:v>59.982999999999997</c:v>
                </c:pt>
                <c:pt idx="54">
                  <c:v>59.982999999999997</c:v>
                </c:pt>
                <c:pt idx="55">
                  <c:v>59.982999999999997</c:v>
                </c:pt>
                <c:pt idx="56">
                  <c:v>59.982999999999997</c:v>
                </c:pt>
                <c:pt idx="57">
                  <c:v>59.982999999999997</c:v>
                </c:pt>
                <c:pt idx="58">
                  <c:v>59.982999999999997</c:v>
                </c:pt>
                <c:pt idx="59">
                  <c:v>59.982999999999997</c:v>
                </c:pt>
                <c:pt idx="60">
                  <c:v>59.982999999999997</c:v>
                </c:pt>
                <c:pt idx="61">
                  <c:v>59.982999999999997</c:v>
                </c:pt>
                <c:pt idx="62">
                  <c:v>59.982999999999997</c:v>
                </c:pt>
                <c:pt idx="63">
                  <c:v>59.982999999999997</c:v>
                </c:pt>
                <c:pt idx="64">
                  <c:v>59.982999999999997</c:v>
                </c:pt>
                <c:pt idx="65">
                  <c:v>59.982999999999997</c:v>
                </c:pt>
                <c:pt idx="66">
                  <c:v>59.982999999999997</c:v>
                </c:pt>
                <c:pt idx="67">
                  <c:v>59.982999999999997</c:v>
                </c:pt>
                <c:pt idx="68">
                  <c:v>59.982999999999997</c:v>
                </c:pt>
                <c:pt idx="69">
                  <c:v>59.982999999999997</c:v>
                </c:pt>
                <c:pt idx="70">
                  <c:v>59.982999999999997</c:v>
                </c:pt>
                <c:pt idx="71">
                  <c:v>59.982999999999997</c:v>
                </c:pt>
                <c:pt idx="72">
                  <c:v>59.982999999999997</c:v>
                </c:pt>
                <c:pt idx="73">
                  <c:v>59.982999999999997</c:v>
                </c:pt>
                <c:pt idx="74">
                  <c:v>59.982999999999997</c:v>
                </c:pt>
                <c:pt idx="75">
                  <c:v>59.982999999999997</c:v>
                </c:pt>
                <c:pt idx="76">
                  <c:v>59.982999999999997</c:v>
                </c:pt>
                <c:pt idx="77">
                  <c:v>59.982999999999997</c:v>
                </c:pt>
                <c:pt idx="78">
                  <c:v>59.982999999999997</c:v>
                </c:pt>
                <c:pt idx="79">
                  <c:v>59.982999999999997</c:v>
                </c:pt>
                <c:pt idx="80">
                  <c:v>59.982999999999997</c:v>
                </c:pt>
                <c:pt idx="81">
                  <c:v>59.982999999999997</c:v>
                </c:pt>
                <c:pt idx="82">
                  <c:v>59.982999999999997</c:v>
                </c:pt>
                <c:pt idx="83">
                  <c:v>59.982999999999997</c:v>
                </c:pt>
                <c:pt idx="84">
                  <c:v>59.982999999999997</c:v>
                </c:pt>
                <c:pt idx="85">
                  <c:v>59.982999999999997</c:v>
                </c:pt>
                <c:pt idx="86">
                  <c:v>59.982999999999997</c:v>
                </c:pt>
                <c:pt idx="87">
                  <c:v>59.982999999999997</c:v>
                </c:pt>
                <c:pt idx="88">
                  <c:v>59.982999999999997</c:v>
                </c:pt>
                <c:pt idx="89">
                  <c:v>59.982999999999997</c:v>
                </c:pt>
                <c:pt idx="90">
                  <c:v>59.982999999999997</c:v>
                </c:pt>
                <c:pt idx="91">
                  <c:v>59.982999999999997</c:v>
                </c:pt>
                <c:pt idx="92">
                  <c:v>59.982999999999997</c:v>
                </c:pt>
                <c:pt idx="93">
                  <c:v>59.982999999999997</c:v>
                </c:pt>
                <c:pt idx="94">
                  <c:v>59.982999999999997</c:v>
                </c:pt>
                <c:pt idx="95">
                  <c:v>59.982999999999997</c:v>
                </c:pt>
                <c:pt idx="96">
                  <c:v>59.982999999999997</c:v>
                </c:pt>
                <c:pt idx="97">
                  <c:v>59.982999999999997</c:v>
                </c:pt>
                <c:pt idx="98">
                  <c:v>59.982999999999997</c:v>
                </c:pt>
                <c:pt idx="99">
                  <c:v>59.982999999999997</c:v>
                </c:pt>
                <c:pt idx="100">
                  <c:v>59.982999999999997</c:v>
                </c:pt>
                <c:pt idx="101">
                  <c:v>59.982999999999997</c:v>
                </c:pt>
                <c:pt idx="102">
                  <c:v>59.982999999999997</c:v>
                </c:pt>
                <c:pt idx="103">
                  <c:v>59.982999999999997</c:v>
                </c:pt>
                <c:pt idx="104">
                  <c:v>59.982999999999997</c:v>
                </c:pt>
                <c:pt idx="105">
                  <c:v>59.982999999999997</c:v>
                </c:pt>
                <c:pt idx="106">
                  <c:v>59.982999999999997</c:v>
                </c:pt>
                <c:pt idx="107">
                  <c:v>59.982999999999997</c:v>
                </c:pt>
                <c:pt idx="108">
                  <c:v>59.982999999999997</c:v>
                </c:pt>
                <c:pt idx="109">
                  <c:v>59.982999999999997</c:v>
                </c:pt>
                <c:pt idx="110">
                  <c:v>59.982999999999997</c:v>
                </c:pt>
                <c:pt idx="111">
                  <c:v>59.982999999999997</c:v>
                </c:pt>
                <c:pt idx="112">
                  <c:v>59.982999999999997</c:v>
                </c:pt>
                <c:pt idx="113">
                  <c:v>59.982999999999997</c:v>
                </c:pt>
                <c:pt idx="114">
                  <c:v>59.982999999999997</c:v>
                </c:pt>
                <c:pt idx="115">
                  <c:v>59.982999999999997</c:v>
                </c:pt>
                <c:pt idx="116">
                  <c:v>59.982999999999997</c:v>
                </c:pt>
                <c:pt idx="117">
                  <c:v>59.982999999999997</c:v>
                </c:pt>
                <c:pt idx="118">
                  <c:v>59.982999999999997</c:v>
                </c:pt>
                <c:pt idx="119">
                  <c:v>59.982999999999997</c:v>
                </c:pt>
                <c:pt idx="120">
                  <c:v>59.982999999999997</c:v>
                </c:pt>
                <c:pt idx="121">
                  <c:v>59.982999999999997</c:v>
                </c:pt>
                <c:pt idx="122">
                  <c:v>59.982999999999997</c:v>
                </c:pt>
                <c:pt idx="123">
                  <c:v>59.982999999999997</c:v>
                </c:pt>
                <c:pt idx="124">
                  <c:v>59.982999999999997</c:v>
                </c:pt>
                <c:pt idx="125">
                  <c:v>59.982999999999997</c:v>
                </c:pt>
                <c:pt idx="126">
                  <c:v>59.982999999999997</c:v>
                </c:pt>
                <c:pt idx="127">
                  <c:v>59.982999999999997</c:v>
                </c:pt>
                <c:pt idx="128">
                  <c:v>59.982999999999997</c:v>
                </c:pt>
                <c:pt idx="129">
                  <c:v>59.982999999999997</c:v>
                </c:pt>
                <c:pt idx="130">
                  <c:v>59.982999999999997</c:v>
                </c:pt>
                <c:pt idx="131">
                  <c:v>59.982999999999997</c:v>
                </c:pt>
                <c:pt idx="132">
                  <c:v>59.982999999999997</c:v>
                </c:pt>
                <c:pt idx="133">
                  <c:v>59.982999999999997</c:v>
                </c:pt>
                <c:pt idx="134">
                  <c:v>59.982999999999997</c:v>
                </c:pt>
                <c:pt idx="135">
                  <c:v>59.982999999999997</c:v>
                </c:pt>
                <c:pt idx="136">
                  <c:v>59.982999999999997</c:v>
                </c:pt>
                <c:pt idx="137">
                  <c:v>59.982999999999997</c:v>
                </c:pt>
                <c:pt idx="138">
                  <c:v>59.982999999999997</c:v>
                </c:pt>
                <c:pt idx="139">
                  <c:v>59.982999999999997</c:v>
                </c:pt>
                <c:pt idx="140">
                  <c:v>59.982999999999997</c:v>
                </c:pt>
                <c:pt idx="141">
                  <c:v>59.982999999999997</c:v>
                </c:pt>
                <c:pt idx="142">
                  <c:v>59.982999999999997</c:v>
                </c:pt>
                <c:pt idx="143">
                  <c:v>59.982999999999997</c:v>
                </c:pt>
                <c:pt idx="144">
                  <c:v>59.982999999999997</c:v>
                </c:pt>
                <c:pt idx="145">
                  <c:v>59.982999999999997</c:v>
                </c:pt>
                <c:pt idx="146">
                  <c:v>59.982999999999997</c:v>
                </c:pt>
                <c:pt idx="147">
                  <c:v>59.982999999999997</c:v>
                </c:pt>
                <c:pt idx="148">
                  <c:v>59.982999999999997</c:v>
                </c:pt>
                <c:pt idx="149">
                  <c:v>59.982999999999997</c:v>
                </c:pt>
                <c:pt idx="150">
                  <c:v>59.982999999999997</c:v>
                </c:pt>
                <c:pt idx="151">
                  <c:v>59.982999999999997</c:v>
                </c:pt>
                <c:pt idx="152">
                  <c:v>59.982999999999997</c:v>
                </c:pt>
                <c:pt idx="153">
                  <c:v>59.982999999999997</c:v>
                </c:pt>
                <c:pt idx="154">
                  <c:v>59.982999999999997</c:v>
                </c:pt>
                <c:pt idx="155">
                  <c:v>59.982999999999997</c:v>
                </c:pt>
                <c:pt idx="156">
                  <c:v>59.982999999999997</c:v>
                </c:pt>
                <c:pt idx="157">
                  <c:v>59.982999999999997</c:v>
                </c:pt>
                <c:pt idx="158">
                  <c:v>59.982999999999997</c:v>
                </c:pt>
                <c:pt idx="159">
                  <c:v>59.982999999999997</c:v>
                </c:pt>
                <c:pt idx="160">
                  <c:v>59.982999999999997</c:v>
                </c:pt>
                <c:pt idx="161">
                  <c:v>59.982999999999997</c:v>
                </c:pt>
                <c:pt idx="162">
                  <c:v>59.982999999999997</c:v>
                </c:pt>
                <c:pt idx="163">
                  <c:v>59.982999999999997</c:v>
                </c:pt>
                <c:pt idx="164">
                  <c:v>59.982999999999997</c:v>
                </c:pt>
                <c:pt idx="165">
                  <c:v>59.982999999999997</c:v>
                </c:pt>
                <c:pt idx="166">
                  <c:v>59.982999999999997</c:v>
                </c:pt>
                <c:pt idx="167">
                  <c:v>59.982999999999997</c:v>
                </c:pt>
                <c:pt idx="168">
                  <c:v>59.982999999999997</c:v>
                </c:pt>
                <c:pt idx="169">
                  <c:v>59.982999999999997</c:v>
                </c:pt>
                <c:pt idx="170">
                  <c:v>59.982999999999997</c:v>
                </c:pt>
                <c:pt idx="171">
                  <c:v>59.982999999999997</c:v>
                </c:pt>
                <c:pt idx="172">
                  <c:v>59.982999999999997</c:v>
                </c:pt>
                <c:pt idx="173">
                  <c:v>59.982999999999997</c:v>
                </c:pt>
                <c:pt idx="174">
                  <c:v>59.982999999999997</c:v>
                </c:pt>
                <c:pt idx="175">
                  <c:v>59.982999999999997</c:v>
                </c:pt>
                <c:pt idx="176">
                  <c:v>59.982999999999997</c:v>
                </c:pt>
                <c:pt idx="177">
                  <c:v>59.982999999999997</c:v>
                </c:pt>
                <c:pt idx="178">
                  <c:v>59.982999999999997</c:v>
                </c:pt>
                <c:pt idx="179">
                  <c:v>59.982999999999997</c:v>
                </c:pt>
                <c:pt idx="180">
                  <c:v>59.982999999999997</c:v>
                </c:pt>
                <c:pt idx="181">
                  <c:v>59.982999999999997</c:v>
                </c:pt>
                <c:pt idx="182">
                  <c:v>59.982999999999997</c:v>
                </c:pt>
                <c:pt idx="183">
                  <c:v>59.982999999999997</c:v>
                </c:pt>
                <c:pt idx="184">
                  <c:v>59.982999999999997</c:v>
                </c:pt>
                <c:pt idx="185">
                  <c:v>59.982999999999997</c:v>
                </c:pt>
                <c:pt idx="186">
                  <c:v>59.982999999999997</c:v>
                </c:pt>
                <c:pt idx="187">
                  <c:v>59.982999999999997</c:v>
                </c:pt>
                <c:pt idx="188">
                  <c:v>59.982999999999997</c:v>
                </c:pt>
                <c:pt idx="189">
                  <c:v>59.982999999999997</c:v>
                </c:pt>
                <c:pt idx="190">
                  <c:v>59.982999999999997</c:v>
                </c:pt>
                <c:pt idx="191">
                  <c:v>59.982999999999997</c:v>
                </c:pt>
                <c:pt idx="192">
                  <c:v>59.982999999999997</c:v>
                </c:pt>
                <c:pt idx="193">
                  <c:v>59.982999999999997</c:v>
                </c:pt>
                <c:pt idx="194">
                  <c:v>59.982999999999997</c:v>
                </c:pt>
                <c:pt idx="195">
                  <c:v>59.982999999999997</c:v>
                </c:pt>
                <c:pt idx="196">
                  <c:v>59.982999999999997</c:v>
                </c:pt>
                <c:pt idx="197">
                  <c:v>59.982999999999997</c:v>
                </c:pt>
                <c:pt idx="198">
                  <c:v>59.982999999999997</c:v>
                </c:pt>
                <c:pt idx="199">
                  <c:v>59.982999999999997</c:v>
                </c:pt>
                <c:pt idx="200">
                  <c:v>59.982999999999997</c:v>
                </c:pt>
                <c:pt idx="201">
                  <c:v>59.982999999999997</c:v>
                </c:pt>
                <c:pt idx="202">
                  <c:v>59.982999999999997</c:v>
                </c:pt>
                <c:pt idx="203">
                  <c:v>59.982999999999997</c:v>
                </c:pt>
                <c:pt idx="204">
                  <c:v>59.982999999999997</c:v>
                </c:pt>
                <c:pt idx="205">
                  <c:v>59.982999999999997</c:v>
                </c:pt>
                <c:pt idx="206">
                  <c:v>59.982999999999997</c:v>
                </c:pt>
                <c:pt idx="207">
                  <c:v>59.982999999999997</c:v>
                </c:pt>
                <c:pt idx="208">
                  <c:v>59.982999999999997</c:v>
                </c:pt>
                <c:pt idx="209">
                  <c:v>59.982999999999997</c:v>
                </c:pt>
                <c:pt idx="210">
                  <c:v>59.982999999999997</c:v>
                </c:pt>
                <c:pt idx="211">
                  <c:v>59.982999999999997</c:v>
                </c:pt>
                <c:pt idx="212">
                  <c:v>59.982999999999997</c:v>
                </c:pt>
                <c:pt idx="213">
                  <c:v>59.982999999999997</c:v>
                </c:pt>
                <c:pt idx="214">
                  <c:v>59.982999999999997</c:v>
                </c:pt>
                <c:pt idx="215">
                  <c:v>59.982999999999997</c:v>
                </c:pt>
                <c:pt idx="216">
                  <c:v>59.982999999999997</c:v>
                </c:pt>
                <c:pt idx="217">
                  <c:v>59.982999999999997</c:v>
                </c:pt>
                <c:pt idx="218">
                  <c:v>59.982999999999997</c:v>
                </c:pt>
                <c:pt idx="219">
                  <c:v>59.982999999999997</c:v>
                </c:pt>
                <c:pt idx="220">
                  <c:v>59.982999999999997</c:v>
                </c:pt>
                <c:pt idx="221">
                  <c:v>59.982999999999997</c:v>
                </c:pt>
                <c:pt idx="222">
                  <c:v>59.982999999999997</c:v>
                </c:pt>
                <c:pt idx="223">
                  <c:v>59.982999999999997</c:v>
                </c:pt>
                <c:pt idx="224">
                  <c:v>59.982999999999997</c:v>
                </c:pt>
                <c:pt idx="225">
                  <c:v>59.982999999999997</c:v>
                </c:pt>
                <c:pt idx="226">
                  <c:v>59.982999999999997</c:v>
                </c:pt>
                <c:pt idx="227">
                  <c:v>59.982999999999997</c:v>
                </c:pt>
                <c:pt idx="228">
                  <c:v>59.982999999999997</c:v>
                </c:pt>
                <c:pt idx="229">
                  <c:v>59.982999999999997</c:v>
                </c:pt>
                <c:pt idx="230">
                  <c:v>59.982999999999997</c:v>
                </c:pt>
                <c:pt idx="231">
                  <c:v>59.982999999999997</c:v>
                </c:pt>
                <c:pt idx="232">
                  <c:v>59.982999999999997</c:v>
                </c:pt>
                <c:pt idx="233">
                  <c:v>59.982999999999997</c:v>
                </c:pt>
                <c:pt idx="234">
                  <c:v>59.982999999999997</c:v>
                </c:pt>
                <c:pt idx="235">
                  <c:v>59.982999999999997</c:v>
                </c:pt>
                <c:pt idx="236">
                  <c:v>59.982999999999997</c:v>
                </c:pt>
                <c:pt idx="237">
                  <c:v>59.982999999999997</c:v>
                </c:pt>
                <c:pt idx="238">
                  <c:v>59.982999999999997</c:v>
                </c:pt>
                <c:pt idx="239">
                  <c:v>59.982999999999997</c:v>
                </c:pt>
                <c:pt idx="240">
                  <c:v>59.982999999999997</c:v>
                </c:pt>
                <c:pt idx="241">
                  <c:v>59.982999999999997</c:v>
                </c:pt>
                <c:pt idx="242">
                  <c:v>59.982999999999997</c:v>
                </c:pt>
                <c:pt idx="243">
                  <c:v>59.982999999999997</c:v>
                </c:pt>
                <c:pt idx="244">
                  <c:v>59.982999999999997</c:v>
                </c:pt>
                <c:pt idx="245">
                  <c:v>59.982999999999997</c:v>
                </c:pt>
                <c:pt idx="246">
                  <c:v>59.982999999999997</c:v>
                </c:pt>
                <c:pt idx="247">
                  <c:v>59.982999999999997</c:v>
                </c:pt>
                <c:pt idx="248">
                  <c:v>59.982999999999997</c:v>
                </c:pt>
                <c:pt idx="249">
                  <c:v>59.982999999999997</c:v>
                </c:pt>
                <c:pt idx="250">
                  <c:v>59.982999999999997</c:v>
                </c:pt>
                <c:pt idx="251">
                  <c:v>59.982999999999997</c:v>
                </c:pt>
                <c:pt idx="252">
                  <c:v>59.982999999999997</c:v>
                </c:pt>
                <c:pt idx="253">
                  <c:v>59.982999999999997</c:v>
                </c:pt>
                <c:pt idx="254">
                  <c:v>59.982999999999997</c:v>
                </c:pt>
                <c:pt idx="255">
                  <c:v>59.982999999999997</c:v>
                </c:pt>
                <c:pt idx="256">
                  <c:v>59.982999999999997</c:v>
                </c:pt>
                <c:pt idx="257">
                  <c:v>59.982999999999997</c:v>
                </c:pt>
                <c:pt idx="258">
                  <c:v>59.982999999999997</c:v>
                </c:pt>
                <c:pt idx="259">
                  <c:v>59.982999999999997</c:v>
                </c:pt>
                <c:pt idx="260">
                  <c:v>59.982999999999997</c:v>
                </c:pt>
                <c:pt idx="261">
                  <c:v>59.982999999999997</c:v>
                </c:pt>
                <c:pt idx="262">
                  <c:v>59.982999999999997</c:v>
                </c:pt>
                <c:pt idx="263">
                  <c:v>59.982999999999997</c:v>
                </c:pt>
                <c:pt idx="264">
                  <c:v>59.982999999999997</c:v>
                </c:pt>
                <c:pt idx="265">
                  <c:v>59.982999999999997</c:v>
                </c:pt>
                <c:pt idx="266">
                  <c:v>59.982999999999997</c:v>
                </c:pt>
                <c:pt idx="267">
                  <c:v>59.982999999999997</c:v>
                </c:pt>
                <c:pt idx="268">
                  <c:v>59.982999999999997</c:v>
                </c:pt>
                <c:pt idx="269">
                  <c:v>59.982999999999997</c:v>
                </c:pt>
                <c:pt idx="270">
                  <c:v>59.982999999999997</c:v>
                </c:pt>
                <c:pt idx="271">
                  <c:v>59.982999999999997</c:v>
                </c:pt>
                <c:pt idx="272">
                  <c:v>59.982999999999997</c:v>
                </c:pt>
                <c:pt idx="273">
                  <c:v>59.982999999999997</c:v>
                </c:pt>
                <c:pt idx="274">
                  <c:v>59.982999999999997</c:v>
                </c:pt>
                <c:pt idx="275">
                  <c:v>59.982999999999997</c:v>
                </c:pt>
                <c:pt idx="276">
                  <c:v>59.982999999999997</c:v>
                </c:pt>
                <c:pt idx="277">
                  <c:v>59.982999999999997</c:v>
                </c:pt>
                <c:pt idx="278">
                  <c:v>59.982999999999997</c:v>
                </c:pt>
                <c:pt idx="279">
                  <c:v>59.982999999999997</c:v>
                </c:pt>
                <c:pt idx="280">
                  <c:v>59.982999999999997</c:v>
                </c:pt>
                <c:pt idx="281">
                  <c:v>59.982999999999997</c:v>
                </c:pt>
                <c:pt idx="282">
                  <c:v>59.982999999999997</c:v>
                </c:pt>
                <c:pt idx="283">
                  <c:v>59.982999999999997</c:v>
                </c:pt>
                <c:pt idx="284">
                  <c:v>59.982999999999997</c:v>
                </c:pt>
                <c:pt idx="285">
                  <c:v>59.982999999999997</c:v>
                </c:pt>
                <c:pt idx="286">
                  <c:v>59.982999999999997</c:v>
                </c:pt>
                <c:pt idx="287">
                  <c:v>59.982999999999997</c:v>
                </c:pt>
                <c:pt idx="288">
                  <c:v>59.982999999999997</c:v>
                </c:pt>
                <c:pt idx="289">
                  <c:v>59.982999999999997</c:v>
                </c:pt>
                <c:pt idx="290">
                  <c:v>59.982999999999997</c:v>
                </c:pt>
                <c:pt idx="291">
                  <c:v>59.982999999999997</c:v>
                </c:pt>
                <c:pt idx="292">
                  <c:v>59.982999999999997</c:v>
                </c:pt>
                <c:pt idx="293">
                  <c:v>59.982999999999997</c:v>
                </c:pt>
                <c:pt idx="294">
                  <c:v>59.982999999999997</c:v>
                </c:pt>
                <c:pt idx="295">
                  <c:v>59.982999999999997</c:v>
                </c:pt>
                <c:pt idx="296">
                  <c:v>59.982999999999997</c:v>
                </c:pt>
                <c:pt idx="297">
                  <c:v>59.982999999999997</c:v>
                </c:pt>
                <c:pt idx="298">
                  <c:v>59.982999999999997</c:v>
                </c:pt>
                <c:pt idx="299">
                  <c:v>59.982999999999997</c:v>
                </c:pt>
                <c:pt idx="300">
                  <c:v>59.982999999999997</c:v>
                </c:pt>
                <c:pt idx="301">
                  <c:v>59.982999999999997</c:v>
                </c:pt>
                <c:pt idx="302">
                  <c:v>59.982999999999997</c:v>
                </c:pt>
                <c:pt idx="303">
                  <c:v>59.982999999999997</c:v>
                </c:pt>
                <c:pt idx="304">
                  <c:v>59.982999999999997</c:v>
                </c:pt>
                <c:pt idx="305">
                  <c:v>59.982999999999997</c:v>
                </c:pt>
                <c:pt idx="306">
                  <c:v>59.982999999999997</c:v>
                </c:pt>
                <c:pt idx="307">
                  <c:v>59.982999999999997</c:v>
                </c:pt>
                <c:pt idx="308">
                  <c:v>59.982999999999997</c:v>
                </c:pt>
                <c:pt idx="309">
                  <c:v>59.982999999999997</c:v>
                </c:pt>
                <c:pt idx="310">
                  <c:v>59.982999999999997</c:v>
                </c:pt>
                <c:pt idx="311">
                  <c:v>59.982999999999997</c:v>
                </c:pt>
                <c:pt idx="312">
                  <c:v>59.982999999999997</c:v>
                </c:pt>
                <c:pt idx="313">
                  <c:v>59.982999999999997</c:v>
                </c:pt>
                <c:pt idx="314">
                  <c:v>59.982999999999997</c:v>
                </c:pt>
                <c:pt idx="315">
                  <c:v>59.982999999999997</c:v>
                </c:pt>
                <c:pt idx="316">
                  <c:v>59.982999999999997</c:v>
                </c:pt>
                <c:pt idx="317">
                  <c:v>59.982999999999997</c:v>
                </c:pt>
                <c:pt idx="318">
                  <c:v>59.982999999999997</c:v>
                </c:pt>
                <c:pt idx="319">
                  <c:v>59.982999999999997</c:v>
                </c:pt>
                <c:pt idx="320">
                  <c:v>59.982999999999997</c:v>
                </c:pt>
                <c:pt idx="321">
                  <c:v>59.982999999999997</c:v>
                </c:pt>
                <c:pt idx="322">
                  <c:v>59.982999999999997</c:v>
                </c:pt>
                <c:pt idx="323">
                  <c:v>59.982999999999997</c:v>
                </c:pt>
                <c:pt idx="324">
                  <c:v>59.982999999999997</c:v>
                </c:pt>
                <c:pt idx="325">
                  <c:v>59.982999999999997</c:v>
                </c:pt>
                <c:pt idx="326">
                  <c:v>59.982999999999997</c:v>
                </c:pt>
                <c:pt idx="327">
                  <c:v>59.982999999999997</c:v>
                </c:pt>
                <c:pt idx="328">
                  <c:v>59.982999999999997</c:v>
                </c:pt>
                <c:pt idx="329">
                  <c:v>59.982999999999997</c:v>
                </c:pt>
                <c:pt idx="330">
                  <c:v>59.982999999999997</c:v>
                </c:pt>
                <c:pt idx="331">
                  <c:v>59.982999999999997</c:v>
                </c:pt>
                <c:pt idx="332">
                  <c:v>59.982999999999997</c:v>
                </c:pt>
                <c:pt idx="333">
                  <c:v>59.982999999999997</c:v>
                </c:pt>
                <c:pt idx="334">
                  <c:v>59.982999999999997</c:v>
                </c:pt>
                <c:pt idx="335">
                  <c:v>59.982999999999997</c:v>
                </c:pt>
                <c:pt idx="336">
                  <c:v>59.982999999999997</c:v>
                </c:pt>
                <c:pt idx="337">
                  <c:v>59.982999999999997</c:v>
                </c:pt>
                <c:pt idx="338">
                  <c:v>59.982999999999997</c:v>
                </c:pt>
                <c:pt idx="339">
                  <c:v>59.982999999999997</c:v>
                </c:pt>
                <c:pt idx="340">
                  <c:v>59.982999999999997</c:v>
                </c:pt>
                <c:pt idx="341">
                  <c:v>59.982999999999997</c:v>
                </c:pt>
                <c:pt idx="342">
                  <c:v>59.982999999999997</c:v>
                </c:pt>
                <c:pt idx="343">
                  <c:v>59.982999999999997</c:v>
                </c:pt>
                <c:pt idx="344">
                  <c:v>59.982999999999997</c:v>
                </c:pt>
                <c:pt idx="345">
                  <c:v>59.982999999999997</c:v>
                </c:pt>
                <c:pt idx="346">
                  <c:v>59.982999999999997</c:v>
                </c:pt>
                <c:pt idx="347">
                  <c:v>59.982999999999997</c:v>
                </c:pt>
                <c:pt idx="348">
                  <c:v>59.982999999999997</c:v>
                </c:pt>
                <c:pt idx="349">
                  <c:v>59.982999999999997</c:v>
                </c:pt>
                <c:pt idx="350">
                  <c:v>59.982999999999997</c:v>
                </c:pt>
                <c:pt idx="351">
                  <c:v>59.982999999999997</c:v>
                </c:pt>
                <c:pt idx="352">
                  <c:v>59.982999999999997</c:v>
                </c:pt>
                <c:pt idx="353">
                  <c:v>59.982999999999997</c:v>
                </c:pt>
                <c:pt idx="354">
                  <c:v>59.982999999999997</c:v>
                </c:pt>
                <c:pt idx="355">
                  <c:v>59.982999999999997</c:v>
                </c:pt>
                <c:pt idx="356">
                  <c:v>59.982999999999997</c:v>
                </c:pt>
                <c:pt idx="357">
                  <c:v>59.982999999999997</c:v>
                </c:pt>
                <c:pt idx="358">
                  <c:v>59.982999999999997</c:v>
                </c:pt>
                <c:pt idx="359">
                  <c:v>59.982999999999997</c:v>
                </c:pt>
                <c:pt idx="360">
                  <c:v>59.982999999999997</c:v>
                </c:pt>
                <c:pt idx="361">
                  <c:v>59.982999999999997</c:v>
                </c:pt>
                <c:pt idx="362">
                  <c:v>59.982999999999997</c:v>
                </c:pt>
                <c:pt idx="363">
                  <c:v>59.982999999999997</c:v>
                </c:pt>
                <c:pt idx="364">
                  <c:v>59.982999999999997</c:v>
                </c:pt>
                <c:pt idx="365">
                  <c:v>59.982999999999997</c:v>
                </c:pt>
                <c:pt idx="366">
                  <c:v>59.982999999999997</c:v>
                </c:pt>
                <c:pt idx="367">
                  <c:v>59.982999999999997</c:v>
                </c:pt>
                <c:pt idx="368">
                  <c:v>59.982999999999997</c:v>
                </c:pt>
                <c:pt idx="369">
                  <c:v>59.982999999999997</c:v>
                </c:pt>
                <c:pt idx="370">
                  <c:v>59.982999999999997</c:v>
                </c:pt>
                <c:pt idx="371">
                  <c:v>59.982999999999997</c:v>
                </c:pt>
                <c:pt idx="372">
                  <c:v>59.982999999999997</c:v>
                </c:pt>
                <c:pt idx="373">
                  <c:v>59.982999999999997</c:v>
                </c:pt>
                <c:pt idx="374">
                  <c:v>59.982999999999997</c:v>
                </c:pt>
                <c:pt idx="375">
                  <c:v>59.982999999999997</c:v>
                </c:pt>
                <c:pt idx="376">
                  <c:v>59.982999999999997</c:v>
                </c:pt>
                <c:pt idx="377">
                  <c:v>59.982999999999997</c:v>
                </c:pt>
                <c:pt idx="378">
                  <c:v>59.982999999999997</c:v>
                </c:pt>
                <c:pt idx="379">
                  <c:v>59.982999999999997</c:v>
                </c:pt>
                <c:pt idx="380">
                  <c:v>59.982999999999997</c:v>
                </c:pt>
                <c:pt idx="381">
                  <c:v>59.982999999999997</c:v>
                </c:pt>
                <c:pt idx="382">
                  <c:v>59.982999999999997</c:v>
                </c:pt>
                <c:pt idx="383">
                  <c:v>59.982999999999997</c:v>
                </c:pt>
                <c:pt idx="384">
                  <c:v>59.982999999999997</c:v>
                </c:pt>
                <c:pt idx="385">
                  <c:v>59.982999999999997</c:v>
                </c:pt>
                <c:pt idx="386">
                  <c:v>59.982999999999997</c:v>
                </c:pt>
                <c:pt idx="387">
                  <c:v>59.982999999999997</c:v>
                </c:pt>
                <c:pt idx="388">
                  <c:v>59.982999999999997</c:v>
                </c:pt>
                <c:pt idx="389">
                  <c:v>59.982999999999997</c:v>
                </c:pt>
                <c:pt idx="390">
                  <c:v>59.982999999999997</c:v>
                </c:pt>
                <c:pt idx="391">
                  <c:v>59.982999999999997</c:v>
                </c:pt>
                <c:pt idx="392">
                  <c:v>59.982999999999997</c:v>
                </c:pt>
                <c:pt idx="393">
                  <c:v>59.982999999999997</c:v>
                </c:pt>
                <c:pt idx="394">
                  <c:v>59.982999999999997</c:v>
                </c:pt>
                <c:pt idx="395">
                  <c:v>59.982999999999997</c:v>
                </c:pt>
                <c:pt idx="396">
                  <c:v>59.982999999999997</c:v>
                </c:pt>
                <c:pt idx="397">
                  <c:v>59.982999999999997</c:v>
                </c:pt>
                <c:pt idx="398">
                  <c:v>59.982999999999997</c:v>
                </c:pt>
                <c:pt idx="399">
                  <c:v>59.982999999999997</c:v>
                </c:pt>
                <c:pt idx="400">
                  <c:v>59.982999999999997</c:v>
                </c:pt>
                <c:pt idx="401">
                  <c:v>59.982999999999997</c:v>
                </c:pt>
                <c:pt idx="402">
                  <c:v>59.982999999999997</c:v>
                </c:pt>
                <c:pt idx="403">
                  <c:v>59.982999999999997</c:v>
                </c:pt>
                <c:pt idx="404">
                  <c:v>59.982999999999997</c:v>
                </c:pt>
                <c:pt idx="405">
                  <c:v>59.982999999999997</c:v>
                </c:pt>
                <c:pt idx="406">
                  <c:v>59.982999999999997</c:v>
                </c:pt>
                <c:pt idx="407">
                  <c:v>59.982999999999997</c:v>
                </c:pt>
                <c:pt idx="408">
                  <c:v>59.982999999999997</c:v>
                </c:pt>
                <c:pt idx="409">
                  <c:v>59.982999999999997</c:v>
                </c:pt>
                <c:pt idx="410">
                  <c:v>59.982999999999997</c:v>
                </c:pt>
                <c:pt idx="411">
                  <c:v>59.982999999999997</c:v>
                </c:pt>
                <c:pt idx="412">
                  <c:v>59.982999999999997</c:v>
                </c:pt>
                <c:pt idx="413">
                  <c:v>59.982999999999997</c:v>
                </c:pt>
                <c:pt idx="414">
                  <c:v>59.982999999999997</c:v>
                </c:pt>
                <c:pt idx="415">
                  <c:v>59.982999999999997</c:v>
                </c:pt>
                <c:pt idx="416">
                  <c:v>59.982999999999997</c:v>
                </c:pt>
                <c:pt idx="417">
                  <c:v>59.982999999999997</c:v>
                </c:pt>
                <c:pt idx="418">
                  <c:v>59.982999999999997</c:v>
                </c:pt>
                <c:pt idx="419">
                  <c:v>59.982999999999997</c:v>
                </c:pt>
                <c:pt idx="420">
                  <c:v>59.982999999999997</c:v>
                </c:pt>
                <c:pt idx="421">
                  <c:v>59.982999999999997</c:v>
                </c:pt>
                <c:pt idx="422">
                  <c:v>59.982999999999997</c:v>
                </c:pt>
                <c:pt idx="423">
                  <c:v>59.982999999999997</c:v>
                </c:pt>
                <c:pt idx="424">
                  <c:v>59.982999999999997</c:v>
                </c:pt>
                <c:pt idx="425">
                  <c:v>59.982999999999997</c:v>
                </c:pt>
                <c:pt idx="426">
                  <c:v>59.982999999999997</c:v>
                </c:pt>
                <c:pt idx="427">
                  <c:v>59.982999999999997</c:v>
                </c:pt>
                <c:pt idx="428">
                  <c:v>59.982999999999997</c:v>
                </c:pt>
                <c:pt idx="429">
                  <c:v>59.982999999999997</c:v>
                </c:pt>
                <c:pt idx="430">
                  <c:v>59.982999999999997</c:v>
                </c:pt>
                <c:pt idx="431">
                  <c:v>59.982999999999997</c:v>
                </c:pt>
                <c:pt idx="432">
                  <c:v>59.982999999999997</c:v>
                </c:pt>
                <c:pt idx="433">
                  <c:v>59.982999999999997</c:v>
                </c:pt>
                <c:pt idx="434">
                  <c:v>59.982999999999997</c:v>
                </c:pt>
                <c:pt idx="435">
                  <c:v>59.982999999999997</c:v>
                </c:pt>
                <c:pt idx="436">
                  <c:v>59.982999999999997</c:v>
                </c:pt>
                <c:pt idx="437">
                  <c:v>59.982999999999997</c:v>
                </c:pt>
                <c:pt idx="438">
                  <c:v>59.982999999999997</c:v>
                </c:pt>
                <c:pt idx="439">
                  <c:v>59.982999999999997</c:v>
                </c:pt>
                <c:pt idx="440">
                  <c:v>59.982999999999997</c:v>
                </c:pt>
                <c:pt idx="441">
                  <c:v>59.982999999999997</c:v>
                </c:pt>
                <c:pt idx="442">
                  <c:v>59.982999999999997</c:v>
                </c:pt>
                <c:pt idx="443">
                  <c:v>59.982999999999997</c:v>
                </c:pt>
                <c:pt idx="444">
                  <c:v>59.982999999999997</c:v>
                </c:pt>
                <c:pt idx="445">
                  <c:v>59.982999999999997</c:v>
                </c:pt>
                <c:pt idx="446">
                  <c:v>59.982999999999997</c:v>
                </c:pt>
                <c:pt idx="447">
                  <c:v>59.982999999999997</c:v>
                </c:pt>
                <c:pt idx="448">
                  <c:v>59.982999999999997</c:v>
                </c:pt>
                <c:pt idx="449">
                  <c:v>59.982999999999997</c:v>
                </c:pt>
                <c:pt idx="450">
                  <c:v>59.982999999999997</c:v>
                </c:pt>
                <c:pt idx="451">
                  <c:v>59.982999999999997</c:v>
                </c:pt>
                <c:pt idx="452">
                  <c:v>59.982999999999997</c:v>
                </c:pt>
                <c:pt idx="453">
                  <c:v>59.982999999999997</c:v>
                </c:pt>
                <c:pt idx="454">
                  <c:v>59.982999999999997</c:v>
                </c:pt>
                <c:pt idx="455">
                  <c:v>59.982999999999997</c:v>
                </c:pt>
                <c:pt idx="456">
                  <c:v>59.982999999999997</c:v>
                </c:pt>
                <c:pt idx="457">
                  <c:v>59.982999999999997</c:v>
                </c:pt>
                <c:pt idx="458">
                  <c:v>59.982999999999997</c:v>
                </c:pt>
                <c:pt idx="459">
                  <c:v>59.982999999999997</c:v>
                </c:pt>
                <c:pt idx="460">
                  <c:v>59.982999999999997</c:v>
                </c:pt>
                <c:pt idx="461">
                  <c:v>59.982999999999997</c:v>
                </c:pt>
                <c:pt idx="462">
                  <c:v>59.982999999999997</c:v>
                </c:pt>
                <c:pt idx="463">
                  <c:v>59.982999999999997</c:v>
                </c:pt>
                <c:pt idx="464">
                  <c:v>59.982999999999997</c:v>
                </c:pt>
                <c:pt idx="465">
                  <c:v>59.982999999999997</c:v>
                </c:pt>
                <c:pt idx="466">
                  <c:v>59.982999999999997</c:v>
                </c:pt>
                <c:pt idx="467">
                  <c:v>59.982999999999997</c:v>
                </c:pt>
                <c:pt idx="468">
                  <c:v>59.982999999999997</c:v>
                </c:pt>
                <c:pt idx="469">
                  <c:v>59.982999999999997</c:v>
                </c:pt>
              </c:numCache>
            </c:numRef>
          </c:val>
        </c:ser>
        <c:ser>
          <c:idx val="5"/>
          <c:order val="2"/>
          <c:tx>
            <c:v>Governor Deadband</c:v>
          </c:tx>
          <c:spPr>
            <a:pattFill prst="pct10">
              <a:fgClr>
                <a:srgbClr val="FF6D6D"/>
              </a:fgClr>
              <a:bgClr>
                <a:schemeClr val="bg1"/>
              </a:bgClr>
            </a:pattFill>
            <a:ln w="12700">
              <a:solidFill>
                <a:srgbClr val="FF0000">
                  <a:alpha val="50000"/>
                </a:srgbClr>
              </a:solidFill>
            </a:ln>
            <a:effectLst/>
          </c:spPr>
          <c:val>
            <c:numRef>
              <c:f>Sheet2!$L$5:$L$474</c:f>
              <c:numCache>
                <c:formatCode>General</c:formatCode>
                <c:ptCount val="470"/>
                <c:pt idx="0">
                  <c:v>3.4000000000000002E-2</c:v>
                </c:pt>
                <c:pt idx="1">
                  <c:v>3.4000000000000002E-2</c:v>
                </c:pt>
                <c:pt idx="2">
                  <c:v>3.4000000000000002E-2</c:v>
                </c:pt>
                <c:pt idx="3">
                  <c:v>3.4000000000000002E-2</c:v>
                </c:pt>
                <c:pt idx="4">
                  <c:v>3.4000000000000002E-2</c:v>
                </c:pt>
                <c:pt idx="5">
                  <c:v>3.4000000000000002E-2</c:v>
                </c:pt>
                <c:pt idx="6">
                  <c:v>3.4000000000000002E-2</c:v>
                </c:pt>
                <c:pt idx="7">
                  <c:v>3.4000000000000002E-2</c:v>
                </c:pt>
                <c:pt idx="8">
                  <c:v>3.4000000000000002E-2</c:v>
                </c:pt>
                <c:pt idx="9">
                  <c:v>3.4000000000000002E-2</c:v>
                </c:pt>
                <c:pt idx="10">
                  <c:v>3.4000000000000002E-2</c:v>
                </c:pt>
                <c:pt idx="11">
                  <c:v>3.4000000000000002E-2</c:v>
                </c:pt>
                <c:pt idx="12">
                  <c:v>3.4000000000000002E-2</c:v>
                </c:pt>
                <c:pt idx="13">
                  <c:v>3.4000000000000002E-2</c:v>
                </c:pt>
                <c:pt idx="14">
                  <c:v>3.4000000000000002E-2</c:v>
                </c:pt>
                <c:pt idx="15">
                  <c:v>3.4000000000000002E-2</c:v>
                </c:pt>
                <c:pt idx="16">
                  <c:v>3.4000000000000002E-2</c:v>
                </c:pt>
                <c:pt idx="17">
                  <c:v>3.4000000000000002E-2</c:v>
                </c:pt>
                <c:pt idx="18">
                  <c:v>3.4000000000000002E-2</c:v>
                </c:pt>
                <c:pt idx="19">
                  <c:v>3.4000000000000002E-2</c:v>
                </c:pt>
                <c:pt idx="20">
                  <c:v>3.4000000000000002E-2</c:v>
                </c:pt>
                <c:pt idx="21">
                  <c:v>3.4000000000000002E-2</c:v>
                </c:pt>
                <c:pt idx="22">
                  <c:v>3.4000000000000002E-2</c:v>
                </c:pt>
                <c:pt idx="23">
                  <c:v>3.4000000000000002E-2</c:v>
                </c:pt>
                <c:pt idx="24">
                  <c:v>3.4000000000000002E-2</c:v>
                </c:pt>
                <c:pt idx="25">
                  <c:v>3.4000000000000002E-2</c:v>
                </c:pt>
                <c:pt idx="26">
                  <c:v>3.4000000000000002E-2</c:v>
                </c:pt>
                <c:pt idx="27">
                  <c:v>3.4000000000000002E-2</c:v>
                </c:pt>
                <c:pt idx="28">
                  <c:v>3.4000000000000002E-2</c:v>
                </c:pt>
                <c:pt idx="29">
                  <c:v>3.4000000000000002E-2</c:v>
                </c:pt>
                <c:pt idx="30">
                  <c:v>3.4000000000000002E-2</c:v>
                </c:pt>
                <c:pt idx="31">
                  <c:v>3.4000000000000002E-2</c:v>
                </c:pt>
                <c:pt idx="32">
                  <c:v>3.4000000000000002E-2</c:v>
                </c:pt>
                <c:pt idx="33">
                  <c:v>3.4000000000000002E-2</c:v>
                </c:pt>
                <c:pt idx="34">
                  <c:v>3.4000000000000002E-2</c:v>
                </c:pt>
                <c:pt idx="35">
                  <c:v>3.4000000000000002E-2</c:v>
                </c:pt>
                <c:pt idx="36">
                  <c:v>3.4000000000000002E-2</c:v>
                </c:pt>
                <c:pt idx="37">
                  <c:v>3.4000000000000002E-2</c:v>
                </c:pt>
                <c:pt idx="38">
                  <c:v>3.4000000000000002E-2</c:v>
                </c:pt>
                <c:pt idx="39">
                  <c:v>3.4000000000000002E-2</c:v>
                </c:pt>
                <c:pt idx="40">
                  <c:v>3.4000000000000002E-2</c:v>
                </c:pt>
                <c:pt idx="41">
                  <c:v>3.4000000000000002E-2</c:v>
                </c:pt>
                <c:pt idx="42">
                  <c:v>3.4000000000000002E-2</c:v>
                </c:pt>
                <c:pt idx="43">
                  <c:v>3.4000000000000002E-2</c:v>
                </c:pt>
                <c:pt idx="44">
                  <c:v>3.4000000000000002E-2</c:v>
                </c:pt>
                <c:pt idx="45">
                  <c:v>3.4000000000000002E-2</c:v>
                </c:pt>
                <c:pt idx="46">
                  <c:v>3.4000000000000002E-2</c:v>
                </c:pt>
                <c:pt idx="47">
                  <c:v>3.4000000000000002E-2</c:v>
                </c:pt>
                <c:pt idx="48">
                  <c:v>3.4000000000000002E-2</c:v>
                </c:pt>
                <c:pt idx="49">
                  <c:v>3.4000000000000002E-2</c:v>
                </c:pt>
                <c:pt idx="50">
                  <c:v>3.4000000000000002E-2</c:v>
                </c:pt>
                <c:pt idx="51">
                  <c:v>3.4000000000000002E-2</c:v>
                </c:pt>
                <c:pt idx="52">
                  <c:v>3.4000000000000002E-2</c:v>
                </c:pt>
                <c:pt idx="53">
                  <c:v>3.4000000000000002E-2</c:v>
                </c:pt>
                <c:pt idx="54">
                  <c:v>3.4000000000000002E-2</c:v>
                </c:pt>
                <c:pt idx="55">
                  <c:v>3.4000000000000002E-2</c:v>
                </c:pt>
                <c:pt idx="56">
                  <c:v>3.4000000000000002E-2</c:v>
                </c:pt>
                <c:pt idx="57">
                  <c:v>3.4000000000000002E-2</c:v>
                </c:pt>
                <c:pt idx="58">
                  <c:v>3.4000000000000002E-2</c:v>
                </c:pt>
                <c:pt idx="59">
                  <c:v>3.4000000000000002E-2</c:v>
                </c:pt>
                <c:pt idx="60">
                  <c:v>3.4000000000000002E-2</c:v>
                </c:pt>
                <c:pt idx="61">
                  <c:v>3.4000000000000002E-2</c:v>
                </c:pt>
                <c:pt idx="62">
                  <c:v>3.4000000000000002E-2</c:v>
                </c:pt>
                <c:pt idx="63">
                  <c:v>3.4000000000000002E-2</c:v>
                </c:pt>
                <c:pt idx="64">
                  <c:v>3.4000000000000002E-2</c:v>
                </c:pt>
                <c:pt idx="65">
                  <c:v>3.4000000000000002E-2</c:v>
                </c:pt>
                <c:pt idx="66">
                  <c:v>3.4000000000000002E-2</c:v>
                </c:pt>
                <c:pt idx="67">
                  <c:v>3.4000000000000002E-2</c:v>
                </c:pt>
                <c:pt idx="68">
                  <c:v>3.4000000000000002E-2</c:v>
                </c:pt>
                <c:pt idx="69">
                  <c:v>3.4000000000000002E-2</c:v>
                </c:pt>
                <c:pt idx="70">
                  <c:v>3.4000000000000002E-2</c:v>
                </c:pt>
                <c:pt idx="71">
                  <c:v>3.4000000000000002E-2</c:v>
                </c:pt>
                <c:pt idx="72">
                  <c:v>3.4000000000000002E-2</c:v>
                </c:pt>
                <c:pt idx="73">
                  <c:v>3.4000000000000002E-2</c:v>
                </c:pt>
                <c:pt idx="74">
                  <c:v>3.4000000000000002E-2</c:v>
                </c:pt>
                <c:pt idx="75">
                  <c:v>3.4000000000000002E-2</c:v>
                </c:pt>
                <c:pt idx="76">
                  <c:v>3.4000000000000002E-2</c:v>
                </c:pt>
                <c:pt idx="77">
                  <c:v>3.4000000000000002E-2</c:v>
                </c:pt>
                <c:pt idx="78">
                  <c:v>3.4000000000000002E-2</c:v>
                </c:pt>
                <c:pt idx="79">
                  <c:v>3.4000000000000002E-2</c:v>
                </c:pt>
                <c:pt idx="80">
                  <c:v>3.4000000000000002E-2</c:v>
                </c:pt>
                <c:pt idx="81">
                  <c:v>3.4000000000000002E-2</c:v>
                </c:pt>
                <c:pt idx="82">
                  <c:v>3.4000000000000002E-2</c:v>
                </c:pt>
                <c:pt idx="83">
                  <c:v>3.4000000000000002E-2</c:v>
                </c:pt>
                <c:pt idx="84">
                  <c:v>3.4000000000000002E-2</c:v>
                </c:pt>
                <c:pt idx="85">
                  <c:v>3.4000000000000002E-2</c:v>
                </c:pt>
                <c:pt idx="86">
                  <c:v>3.4000000000000002E-2</c:v>
                </c:pt>
                <c:pt idx="87">
                  <c:v>3.4000000000000002E-2</c:v>
                </c:pt>
                <c:pt idx="88">
                  <c:v>3.4000000000000002E-2</c:v>
                </c:pt>
                <c:pt idx="89">
                  <c:v>3.4000000000000002E-2</c:v>
                </c:pt>
                <c:pt idx="90">
                  <c:v>3.4000000000000002E-2</c:v>
                </c:pt>
                <c:pt idx="91">
                  <c:v>3.4000000000000002E-2</c:v>
                </c:pt>
                <c:pt idx="92">
                  <c:v>3.4000000000000002E-2</c:v>
                </c:pt>
                <c:pt idx="93">
                  <c:v>3.4000000000000002E-2</c:v>
                </c:pt>
                <c:pt idx="94">
                  <c:v>3.4000000000000002E-2</c:v>
                </c:pt>
                <c:pt idx="95">
                  <c:v>3.4000000000000002E-2</c:v>
                </c:pt>
                <c:pt idx="96">
                  <c:v>3.4000000000000002E-2</c:v>
                </c:pt>
                <c:pt idx="97">
                  <c:v>3.4000000000000002E-2</c:v>
                </c:pt>
                <c:pt idx="98">
                  <c:v>3.4000000000000002E-2</c:v>
                </c:pt>
                <c:pt idx="99">
                  <c:v>3.4000000000000002E-2</c:v>
                </c:pt>
                <c:pt idx="100">
                  <c:v>3.4000000000000002E-2</c:v>
                </c:pt>
                <c:pt idx="101">
                  <c:v>3.4000000000000002E-2</c:v>
                </c:pt>
                <c:pt idx="102">
                  <c:v>3.4000000000000002E-2</c:v>
                </c:pt>
                <c:pt idx="103">
                  <c:v>3.4000000000000002E-2</c:v>
                </c:pt>
                <c:pt idx="104">
                  <c:v>3.4000000000000002E-2</c:v>
                </c:pt>
                <c:pt idx="105">
                  <c:v>3.4000000000000002E-2</c:v>
                </c:pt>
                <c:pt idx="106">
                  <c:v>3.4000000000000002E-2</c:v>
                </c:pt>
                <c:pt idx="107">
                  <c:v>3.4000000000000002E-2</c:v>
                </c:pt>
                <c:pt idx="108">
                  <c:v>3.4000000000000002E-2</c:v>
                </c:pt>
                <c:pt idx="109">
                  <c:v>3.4000000000000002E-2</c:v>
                </c:pt>
                <c:pt idx="110">
                  <c:v>3.4000000000000002E-2</c:v>
                </c:pt>
                <c:pt idx="111">
                  <c:v>3.4000000000000002E-2</c:v>
                </c:pt>
                <c:pt idx="112">
                  <c:v>3.4000000000000002E-2</c:v>
                </c:pt>
                <c:pt idx="113">
                  <c:v>3.4000000000000002E-2</c:v>
                </c:pt>
                <c:pt idx="114">
                  <c:v>3.4000000000000002E-2</c:v>
                </c:pt>
                <c:pt idx="115">
                  <c:v>3.4000000000000002E-2</c:v>
                </c:pt>
                <c:pt idx="116">
                  <c:v>3.4000000000000002E-2</c:v>
                </c:pt>
                <c:pt idx="117">
                  <c:v>3.4000000000000002E-2</c:v>
                </c:pt>
                <c:pt idx="118">
                  <c:v>3.4000000000000002E-2</c:v>
                </c:pt>
                <c:pt idx="119">
                  <c:v>3.4000000000000002E-2</c:v>
                </c:pt>
                <c:pt idx="120">
                  <c:v>3.4000000000000002E-2</c:v>
                </c:pt>
                <c:pt idx="121">
                  <c:v>3.4000000000000002E-2</c:v>
                </c:pt>
                <c:pt idx="122">
                  <c:v>3.4000000000000002E-2</c:v>
                </c:pt>
                <c:pt idx="123">
                  <c:v>3.4000000000000002E-2</c:v>
                </c:pt>
                <c:pt idx="124">
                  <c:v>3.4000000000000002E-2</c:v>
                </c:pt>
                <c:pt idx="125">
                  <c:v>3.4000000000000002E-2</c:v>
                </c:pt>
                <c:pt idx="126">
                  <c:v>3.4000000000000002E-2</c:v>
                </c:pt>
                <c:pt idx="127">
                  <c:v>3.4000000000000002E-2</c:v>
                </c:pt>
                <c:pt idx="128">
                  <c:v>3.4000000000000002E-2</c:v>
                </c:pt>
                <c:pt idx="129">
                  <c:v>3.4000000000000002E-2</c:v>
                </c:pt>
                <c:pt idx="130">
                  <c:v>3.4000000000000002E-2</c:v>
                </c:pt>
                <c:pt idx="131">
                  <c:v>3.4000000000000002E-2</c:v>
                </c:pt>
                <c:pt idx="132">
                  <c:v>3.4000000000000002E-2</c:v>
                </c:pt>
                <c:pt idx="133">
                  <c:v>3.4000000000000002E-2</c:v>
                </c:pt>
                <c:pt idx="134">
                  <c:v>3.4000000000000002E-2</c:v>
                </c:pt>
                <c:pt idx="135">
                  <c:v>3.4000000000000002E-2</c:v>
                </c:pt>
                <c:pt idx="136">
                  <c:v>3.4000000000000002E-2</c:v>
                </c:pt>
                <c:pt idx="137">
                  <c:v>3.4000000000000002E-2</c:v>
                </c:pt>
                <c:pt idx="138">
                  <c:v>3.4000000000000002E-2</c:v>
                </c:pt>
                <c:pt idx="139">
                  <c:v>3.4000000000000002E-2</c:v>
                </c:pt>
                <c:pt idx="140">
                  <c:v>3.4000000000000002E-2</c:v>
                </c:pt>
                <c:pt idx="141">
                  <c:v>3.4000000000000002E-2</c:v>
                </c:pt>
                <c:pt idx="142">
                  <c:v>3.4000000000000002E-2</c:v>
                </c:pt>
                <c:pt idx="143">
                  <c:v>3.4000000000000002E-2</c:v>
                </c:pt>
                <c:pt idx="144">
                  <c:v>3.4000000000000002E-2</c:v>
                </c:pt>
                <c:pt idx="145">
                  <c:v>3.4000000000000002E-2</c:v>
                </c:pt>
                <c:pt idx="146">
                  <c:v>3.4000000000000002E-2</c:v>
                </c:pt>
                <c:pt idx="147">
                  <c:v>3.4000000000000002E-2</c:v>
                </c:pt>
                <c:pt idx="148">
                  <c:v>3.4000000000000002E-2</c:v>
                </c:pt>
                <c:pt idx="149">
                  <c:v>3.4000000000000002E-2</c:v>
                </c:pt>
                <c:pt idx="150">
                  <c:v>3.4000000000000002E-2</c:v>
                </c:pt>
                <c:pt idx="151">
                  <c:v>3.4000000000000002E-2</c:v>
                </c:pt>
                <c:pt idx="152">
                  <c:v>3.4000000000000002E-2</c:v>
                </c:pt>
                <c:pt idx="153">
                  <c:v>3.4000000000000002E-2</c:v>
                </c:pt>
                <c:pt idx="154">
                  <c:v>3.4000000000000002E-2</c:v>
                </c:pt>
                <c:pt idx="155">
                  <c:v>3.4000000000000002E-2</c:v>
                </c:pt>
                <c:pt idx="156">
                  <c:v>3.4000000000000002E-2</c:v>
                </c:pt>
                <c:pt idx="157">
                  <c:v>3.4000000000000002E-2</c:v>
                </c:pt>
                <c:pt idx="158">
                  <c:v>3.4000000000000002E-2</c:v>
                </c:pt>
                <c:pt idx="159">
                  <c:v>3.4000000000000002E-2</c:v>
                </c:pt>
                <c:pt idx="160">
                  <c:v>3.4000000000000002E-2</c:v>
                </c:pt>
                <c:pt idx="161">
                  <c:v>3.4000000000000002E-2</c:v>
                </c:pt>
                <c:pt idx="162">
                  <c:v>3.4000000000000002E-2</c:v>
                </c:pt>
                <c:pt idx="163">
                  <c:v>3.4000000000000002E-2</c:v>
                </c:pt>
                <c:pt idx="164">
                  <c:v>3.4000000000000002E-2</c:v>
                </c:pt>
                <c:pt idx="165">
                  <c:v>3.4000000000000002E-2</c:v>
                </c:pt>
                <c:pt idx="166">
                  <c:v>3.4000000000000002E-2</c:v>
                </c:pt>
                <c:pt idx="167">
                  <c:v>3.4000000000000002E-2</c:v>
                </c:pt>
                <c:pt idx="168">
                  <c:v>3.4000000000000002E-2</c:v>
                </c:pt>
                <c:pt idx="169">
                  <c:v>3.4000000000000002E-2</c:v>
                </c:pt>
                <c:pt idx="170">
                  <c:v>3.4000000000000002E-2</c:v>
                </c:pt>
                <c:pt idx="171">
                  <c:v>3.4000000000000002E-2</c:v>
                </c:pt>
                <c:pt idx="172">
                  <c:v>3.4000000000000002E-2</c:v>
                </c:pt>
                <c:pt idx="173">
                  <c:v>3.4000000000000002E-2</c:v>
                </c:pt>
                <c:pt idx="174">
                  <c:v>3.4000000000000002E-2</c:v>
                </c:pt>
                <c:pt idx="175">
                  <c:v>3.4000000000000002E-2</c:v>
                </c:pt>
                <c:pt idx="176">
                  <c:v>3.4000000000000002E-2</c:v>
                </c:pt>
                <c:pt idx="177">
                  <c:v>3.4000000000000002E-2</c:v>
                </c:pt>
                <c:pt idx="178">
                  <c:v>3.4000000000000002E-2</c:v>
                </c:pt>
                <c:pt idx="179">
                  <c:v>3.4000000000000002E-2</c:v>
                </c:pt>
                <c:pt idx="180">
                  <c:v>3.4000000000000002E-2</c:v>
                </c:pt>
                <c:pt idx="181">
                  <c:v>3.4000000000000002E-2</c:v>
                </c:pt>
                <c:pt idx="182">
                  <c:v>3.4000000000000002E-2</c:v>
                </c:pt>
                <c:pt idx="183">
                  <c:v>3.4000000000000002E-2</c:v>
                </c:pt>
                <c:pt idx="184">
                  <c:v>3.4000000000000002E-2</c:v>
                </c:pt>
                <c:pt idx="185">
                  <c:v>3.4000000000000002E-2</c:v>
                </c:pt>
                <c:pt idx="186">
                  <c:v>3.4000000000000002E-2</c:v>
                </c:pt>
                <c:pt idx="187">
                  <c:v>3.4000000000000002E-2</c:v>
                </c:pt>
                <c:pt idx="188">
                  <c:v>3.4000000000000002E-2</c:v>
                </c:pt>
                <c:pt idx="189">
                  <c:v>3.4000000000000002E-2</c:v>
                </c:pt>
                <c:pt idx="190">
                  <c:v>3.4000000000000002E-2</c:v>
                </c:pt>
                <c:pt idx="191">
                  <c:v>3.4000000000000002E-2</c:v>
                </c:pt>
                <c:pt idx="192">
                  <c:v>3.4000000000000002E-2</c:v>
                </c:pt>
                <c:pt idx="193">
                  <c:v>3.4000000000000002E-2</c:v>
                </c:pt>
                <c:pt idx="194">
                  <c:v>3.4000000000000002E-2</c:v>
                </c:pt>
                <c:pt idx="195">
                  <c:v>3.4000000000000002E-2</c:v>
                </c:pt>
                <c:pt idx="196">
                  <c:v>3.4000000000000002E-2</c:v>
                </c:pt>
                <c:pt idx="197">
                  <c:v>3.4000000000000002E-2</c:v>
                </c:pt>
                <c:pt idx="198">
                  <c:v>3.4000000000000002E-2</c:v>
                </c:pt>
                <c:pt idx="199">
                  <c:v>3.4000000000000002E-2</c:v>
                </c:pt>
                <c:pt idx="200">
                  <c:v>3.4000000000000002E-2</c:v>
                </c:pt>
                <c:pt idx="201">
                  <c:v>3.4000000000000002E-2</c:v>
                </c:pt>
                <c:pt idx="202">
                  <c:v>3.4000000000000002E-2</c:v>
                </c:pt>
                <c:pt idx="203">
                  <c:v>3.4000000000000002E-2</c:v>
                </c:pt>
                <c:pt idx="204">
                  <c:v>3.4000000000000002E-2</c:v>
                </c:pt>
                <c:pt idx="205">
                  <c:v>3.4000000000000002E-2</c:v>
                </c:pt>
                <c:pt idx="206">
                  <c:v>3.4000000000000002E-2</c:v>
                </c:pt>
                <c:pt idx="207">
                  <c:v>3.4000000000000002E-2</c:v>
                </c:pt>
                <c:pt idx="208">
                  <c:v>3.4000000000000002E-2</c:v>
                </c:pt>
                <c:pt idx="209">
                  <c:v>3.4000000000000002E-2</c:v>
                </c:pt>
                <c:pt idx="210">
                  <c:v>3.4000000000000002E-2</c:v>
                </c:pt>
                <c:pt idx="211">
                  <c:v>3.4000000000000002E-2</c:v>
                </c:pt>
                <c:pt idx="212">
                  <c:v>3.4000000000000002E-2</c:v>
                </c:pt>
                <c:pt idx="213">
                  <c:v>3.4000000000000002E-2</c:v>
                </c:pt>
                <c:pt idx="214">
                  <c:v>3.4000000000000002E-2</c:v>
                </c:pt>
                <c:pt idx="215">
                  <c:v>3.4000000000000002E-2</c:v>
                </c:pt>
                <c:pt idx="216">
                  <c:v>3.4000000000000002E-2</c:v>
                </c:pt>
                <c:pt idx="217">
                  <c:v>3.4000000000000002E-2</c:v>
                </c:pt>
                <c:pt idx="218">
                  <c:v>3.4000000000000002E-2</c:v>
                </c:pt>
                <c:pt idx="219">
                  <c:v>3.4000000000000002E-2</c:v>
                </c:pt>
                <c:pt idx="220">
                  <c:v>3.4000000000000002E-2</c:v>
                </c:pt>
                <c:pt idx="221">
                  <c:v>3.4000000000000002E-2</c:v>
                </c:pt>
                <c:pt idx="222">
                  <c:v>3.4000000000000002E-2</c:v>
                </c:pt>
                <c:pt idx="223">
                  <c:v>3.4000000000000002E-2</c:v>
                </c:pt>
                <c:pt idx="224">
                  <c:v>3.4000000000000002E-2</c:v>
                </c:pt>
                <c:pt idx="225">
                  <c:v>3.4000000000000002E-2</c:v>
                </c:pt>
                <c:pt idx="226">
                  <c:v>3.4000000000000002E-2</c:v>
                </c:pt>
                <c:pt idx="227">
                  <c:v>3.4000000000000002E-2</c:v>
                </c:pt>
                <c:pt idx="228">
                  <c:v>3.4000000000000002E-2</c:v>
                </c:pt>
                <c:pt idx="229">
                  <c:v>3.4000000000000002E-2</c:v>
                </c:pt>
                <c:pt idx="230">
                  <c:v>3.4000000000000002E-2</c:v>
                </c:pt>
                <c:pt idx="231">
                  <c:v>3.4000000000000002E-2</c:v>
                </c:pt>
                <c:pt idx="232">
                  <c:v>3.4000000000000002E-2</c:v>
                </c:pt>
                <c:pt idx="233">
                  <c:v>3.4000000000000002E-2</c:v>
                </c:pt>
                <c:pt idx="234">
                  <c:v>3.4000000000000002E-2</c:v>
                </c:pt>
                <c:pt idx="235">
                  <c:v>3.4000000000000002E-2</c:v>
                </c:pt>
                <c:pt idx="236">
                  <c:v>3.4000000000000002E-2</c:v>
                </c:pt>
                <c:pt idx="237">
                  <c:v>3.4000000000000002E-2</c:v>
                </c:pt>
                <c:pt idx="238">
                  <c:v>3.4000000000000002E-2</c:v>
                </c:pt>
                <c:pt idx="239">
                  <c:v>3.4000000000000002E-2</c:v>
                </c:pt>
                <c:pt idx="240">
                  <c:v>3.4000000000000002E-2</c:v>
                </c:pt>
                <c:pt idx="241">
                  <c:v>3.4000000000000002E-2</c:v>
                </c:pt>
                <c:pt idx="242">
                  <c:v>3.4000000000000002E-2</c:v>
                </c:pt>
                <c:pt idx="243">
                  <c:v>3.4000000000000002E-2</c:v>
                </c:pt>
                <c:pt idx="244">
                  <c:v>3.4000000000000002E-2</c:v>
                </c:pt>
                <c:pt idx="245">
                  <c:v>3.4000000000000002E-2</c:v>
                </c:pt>
                <c:pt idx="246">
                  <c:v>3.4000000000000002E-2</c:v>
                </c:pt>
                <c:pt idx="247">
                  <c:v>3.4000000000000002E-2</c:v>
                </c:pt>
                <c:pt idx="248">
                  <c:v>3.4000000000000002E-2</c:v>
                </c:pt>
                <c:pt idx="249">
                  <c:v>3.4000000000000002E-2</c:v>
                </c:pt>
                <c:pt idx="250">
                  <c:v>3.4000000000000002E-2</c:v>
                </c:pt>
                <c:pt idx="251">
                  <c:v>3.4000000000000002E-2</c:v>
                </c:pt>
                <c:pt idx="252">
                  <c:v>3.4000000000000002E-2</c:v>
                </c:pt>
                <c:pt idx="253">
                  <c:v>3.4000000000000002E-2</c:v>
                </c:pt>
                <c:pt idx="254">
                  <c:v>3.4000000000000002E-2</c:v>
                </c:pt>
                <c:pt idx="255">
                  <c:v>3.4000000000000002E-2</c:v>
                </c:pt>
                <c:pt idx="256">
                  <c:v>3.4000000000000002E-2</c:v>
                </c:pt>
                <c:pt idx="257">
                  <c:v>3.4000000000000002E-2</c:v>
                </c:pt>
                <c:pt idx="258">
                  <c:v>3.4000000000000002E-2</c:v>
                </c:pt>
                <c:pt idx="259">
                  <c:v>3.4000000000000002E-2</c:v>
                </c:pt>
                <c:pt idx="260">
                  <c:v>3.4000000000000002E-2</c:v>
                </c:pt>
                <c:pt idx="261">
                  <c:v>3.4000000000000002E-2</c:v>
                </c:pt>
                <c:pt idx="262">
                  <c:v>3.4000000000000002E-2</c:v>
                </c:pt>
                <c:pt idx="263">
                  <c:v>3.4000000000000002E-2</c:v>
                </c:pt>
                <c:pt idx="264">
                  <c:v>3.4000000000000002E-2</c:v>
                </c:pt>
                <c:pt idx="265">
                  <c:v>3.4000000000000002E-2</c:v>
                </c:pt>
                <c:pt idx="266">
                  <c:v>3.4000000000000002E-2</c:v>
                </c:pt>
                <c:pt idx="267">
                  <c:v>3.4000000000000002E-2</c:v>
                </c:pt>
                <c:pt idx="268">
                  <c:v>3.4000000000000002E-2</c:v>
                </c:pt>
                <c:pt idx="269">
                  <c:v>3.4000000000000002E-2</c:v>
                </c:pt>
                <c:pt idx="270">
                  <c:v>3.4000000000000002E-2</c:v>
                </c:pt>
                <c:pt idx="271">
                  <c:v>3.4000000000000002E-2</c:v>
                </c:pt>
                <c:pt idx="272">
                  <c:v>3.4000000000000002E-2</c:v>
                </c:pt>
                <c:pt idx="273">
                  <c:v>3.4000000000000002E-2</c:v>
                </c:pt>
                <c:pt idx="274">
                  <c:v>3.4000000000000002E-2</c:v>
                </c:pt>
                <c:pt idx="275">
                  <c:v>3.4000000000000002E-2</c:v>
                </c:pt>
                <c:pt idx="276">
                  <c:v>3.4000000000000002E-2</c:v>
                </c:pt>
                <c:pt idx="277">
                  <c:v>3.4000000000000002E-2</c:v>
                </c:pt>
                <c:pt idx="278">
                  <c:v>3.4000000000000002E-2</c:v>
                </c:pt>
                <c:pt idx="279">
                  <c:v>3.4000000000000002E-2</c:v>
                </c:pt>
                <c:pt idx="280">
                  <c:v>3.4000000000000002E-2</c:v>
                </c:pt>
                <c:pt idx="281">
                  <c:v>3.4000000000000002E-2</c:v>
                </c:pt>
                <c:pt idx="282">
                  <c:v>3.4000000000000002E-2</c:v>
                </c:pt>
                <c:pt idx="283">
                  <c:v>3.4000000000000002E-2</c:v>
                </c:pt>
                <c:pt idx="284">
                  <c:v>3.4000000000000002E-2</c:v>
                </c:pt>
                <c:pt idx="285">
                  <c:v>3.4000000000000002E-2</c:v>
                </c:pt>
                <c:pt idx="286">
                  <c:v>3.4000000000000002E-2</c:v>
                </c:pt>
                <c:pt idx="287">
                  <c:v>3.4000000000000002E-2</c:v>
                </c:pt>
                <c:pt idx="288">
                  <c:v>3.4000000000000002E-2</c:v>
                </c:pt>
                <c:pt idx="289">
                  <c:v>3.4000000000000002E-2</c:v>
                </c:pt>
                <c:pt idx="290">
                  <c:v>3.4000000000000002E-2</c:v>
                </c:pt>
                <c:pt idx="291">
                  <c:v>3.4000000000000002E-2</c:v>
                </c:pt>
                <c:pt idx="292">
                  <c:v>3.4000000000000002E-2</c:v>
                </c:pt>
                <c:pt idx="293">
                  <c:v>3.4000000000000002E-2</c:v>
                </c:pt>
                <c:pt idx="294">
                  <c:v>3.4000000000000002E-2</c:v>
                </c:pt>
                <c:pt idx="295">
                  <c:v>3.4000000000000002E-2</c:v>
                </c:pt>
                <c:pt idx="296">
                  <c:v>3.4000000000000002E-2</c:v>
                </c:pt>
                <c:pt idx="297">
                  <c:v>3.4000000000000002E-2</c:v>
                </c:pt>
                <c:pt idx="298">
                  <c:v>3.4000000000000002E-2</c:v>
                </c:pt>
                <c:pt idx="299">
                  <c:v>3.4000000000000002E-2</c:v>
                </c:pt>
                <c:pt idx="300">
                  <c:v>3.4000000000000002E-2</c:v>
                </c:pt>
                <c:pt idx="301">
                  <c:v>3.4000000000000002E-2</c:v>
                </c:pt>
                <c:pt idx="302">
                  <c:v>3.4000000000000002E-2</c:v>
                </c:pt>
                <c:pt idx="303">
                  <c:v>3.4000000000000002E-2</c:v>
                </c:pt>
                <c:pt idx="304">
                  <c:v>3.4000000000000002E-2</c:v>
                </c:pt>
                <c:pt idx="305">
                  <c:v>3.4000000000000002E-2</c:v>
                </c:pt>
                <c:pt idx="306">
                  <c:v>3.4000000000000002E-2</c:v>
                </c:pt>
                <c:pt idx="307">
                  <c:v>3.4000000000000002E-2</c:v>
                </c:pt>
                <c:pt idx="308">
                  <c:v>3.4000000000000002E-2</c:v>
                </c:pt>
                <c:pt idx="309">
                  <c:v>3.4000000000000002E-2</c:v>
                </c:pt>
                <c:pt idx="310">
                  <c:v>3.4000000000000002E-2</c:v>
                </c:pt>
                <c:pt idx="311">
                  <c:v>3.4000000000000002E-2</c:v>
                </c:pt>
                <c:pt idx="312">
                  <c:v>3.4000000000000002E-2</c:v>
                </c:pt>
                <c:pt idx="313">
                  <c:v>3.4000000000000002E-2</c:v>
                </c:pt>
                <c:pt idx="314">
                  <c:v>3.4000000000000002E-2</c:v>
                </c:pt>
                <c:pt idx="315">
                  <c:v>3.4000000000000002E-2</c:v>
                </c:pt>
                <c:pt idx="316">
                  <c:v>3.4000000000000002E-2</c:v>
                </c:pt>
                <c:pt idx="317">
                  <c:v>3.4000000000000002E-2</c:v>
                </c:pt>
                <c:pt idx="318">
                  <c:v>3.4000000000000002E-2</c:v>
                </c:pt>
                <c:pt idx="319">
                  <c:v>3.4000000000000002E-2</c:v>
                </c:pt>
                <c:pt idx="320">
                  <c:v>3.4000000000000002E-2</c:v>
                </c:pt>
                <c:pt idx="321">
                  <c:v>3.4000000000000002E-2</c:v>
                </c:pt>
                <c:pt idx="322">
                  <c:v>3.4000000000000002E-2</c:v>
                </c:pt>
                <c:pt idx="323">
                  <c:v>3.4000000000000002E-2</c:v>
                </c:pt>
                <c:pt idx="324">
                  <c:v>3.4000000000000002E-2</c:v>
                </c:pt>
                <c:pt idx="325">
                  <c:v>3.4000000000000002E-2</c:v>
                </c:pt>
                <c:pt idx="326">
                  <c:v>3.4000000000000002E-2</c:v>
                </c:pt>
                <c:pt idx="327">
                  <c:v>3.4000000000000002E-2</c:v>
                </c:pt>
                <c:pt idx="328">
                  <c:v>3.4000000000000002E-2</c:v>
                </c:pt>
                <c:pt idx="329">
                  <c:v>3.4000000000000002E-2</c:v>
                </c:pt>
                <c:pt idx="330">
                  <c:v>3.4000000000000002E-2</c:v>
                </c:pt>
                <c:pt idx="331">
                  <c:v>3.4000000000000002E-2</c:v>
                </c:pt>
                <c:pt idx="332">
                  <c:v>3.4000000000000002E-2</c:v>
                </c:pt>
                <c:pt idx="333">
                  <c:v>3.4000000000000002E-2</c:v>
                </c:pt>
                <c:pt idx="334">
                  <c:v>3.4000000000000002E-2</c:v>
                </c:pt>
                <c:pt idx="335">
                  <c:v>3.4000000000000002E-2</c:v>
                </c:pt>
                <c:pt idx="336">
                  <c:v>3.4000000000000002E-2</c:v>
                </c:pt>
                <c:pt idx="337">
                  <c:v>3.4000000000000002E-2</c:v>
                </c:pt>
                <c:pt idx="338">
                  <c:v>3.4000000000000002E-2</c:v>
                </c:pt>
                <c:pt idx="339">
                  <c:v>3.4000000000000002E-2</c:v>
                </c:pt>
                <c:pt idx="340">
                  <c:v>3.4000000000000002E-2</c:v>
                </c:pt>
                <c:pt idx="341">
                  <c:v>3.4000000000000002E-2</c:v>
                </c:pt>
                <c:pt idx="342">
                  <c:v>3.4000000000000002E-2</c:v>
                </c:pt>
                <c:pt idx="343">
                  <c:v>3.4000000000000002E-2</c:v>
                </c:pt>
                <c:pt idx="344">
                  <c:v>3.4000000000000002E-2</c:v>
                </c:pt>
                <c:pt idx="345">
                  <c:v>3.4000000000000002E-2</c:v>
                </c:pt>
                <c:pt idx="346">
                  <c:v>3.4000000000000002E-2</c:v>
                </c:pt>
                <c:pt idx="347">
                  <c:v>3.4000000000000002E-2</c:v>
                </c:pt>
                <c:pt idx="348">
                  <c:v>3.4000000000000002E-2</c:v>
                </c:pt>
                <c:pt idx="349">
                  <c:v>3.4000000000000002E-2</c:v>
                </c:pt>
                <c:pt idx="350">
                  <c:v>3.4000000000000002E-2</c:v>
                </c:pt>
                <c:pt idx="351">
                  <c:v>3.4000000000000002E-2</c:v>
                </c:pt>
                <c:pt idx="352">
                  <c:v>3.4000000000000002E-2</c:v>
                </c:pt>
                <c:pt idx="353">
                  <c:v>3.4000000000000002E-2</c:v>
                </c:pt>
                <c:pt idx="354">
                  <c:v>3.4000000000000002E-2</c:v>
                </c:pt>
                <c:pt idx="355">
                  <c:v>3.4000000000000002E-2</c:v>
                </c:pt>
                <c:pt idx="356">
                  <c:v>3.4000000000000002E-2</c:v>
                </c:pt>
                <c:pt idx="357">
                  <c:v>3.4000000000000002E-2</c:v>
                </c:pt>
                <c:pt idx="358">
                  <c:v>3.4000000000000002E-2</c:v>
                </c:pt>
                <c:pt idx="359">
                  <c:v>3.4000000000000002E-2</c:v>
                </c:pt>
                <c:pt idx="360">
                  <c:v>3.4000000000000002E-2</c:v>
                </c:pt>
                <c:pt idx="361">
                  <c:v>3.4000000000000002E-2</c:v>
                </c:pt>
                <c:pt idx="362">
                  <c:v>3.4000000000000002E-2</c:v>
                </c:pt>
                <c:pt idx="363">
                  <c:v>3.4000000000000002E-2</c:v>
                </c:pt>
                <c:pt idx="364">
                  <c:v>3.4000000000000002E-2</c:v>
                </c:pt>
                <c:pt idx="365">
                  <c:v>3.4000000000000002E-2</c:v>
                </c:pt>
                <c:pt idx="366">
                  <c:v>3.4000000000000002E-2</c:v>
                </c:pt>
                <c:pt idx="367">
                  <c:v>3.4000000000000002E-2</c:v>
                </c:pt>
                <c:pt idx="368">
                  <c:v>3.4000000000000002E-2</c:v>
                </c:pt>
                <c:pt idx="369">
                  <c:v>3.4000000000000002E-2</c:v>
                </c:pt>
                <c:pt idx="370">
                  <c:v>3.4000000000000002E-2</c:v>
                </c:pt>
                <c:pt idx="371">
                  <c:v>3.4000000000000002E-2</c:v>
                </c:pt>
                <c:pt idx="372">
                  <c:v>3.4000000000000002E-2</c:v>
                </c:pt>
                <c:pt idx="373">
                  <c:v>3.4000000000000002E-2</c:v>
                </c:pt>
                <c:pt idx="374">
                  <c:v>3.4000000000000002E-2</c:v>
                </c:pt>
                <c:pt idx="375">
                  <c:v>3.4000000000000002E-2</c:v>
                </c:pt>
                <c:pt idx="376">
                  <c:v>3.4000000000000002E-2</c:v>
                </c:pt>
                <c:pt idx="377">
                  <c:v>3.4000000000000002E-2</c:v>
                </c:pt>
                <c:pt idx="378">
                  <c:v>3.4000000000000002E-2</c:v>
                </c:pt>
                <c:pt idx="379">
                  <c:v>3.4000000000000002E-2</c:v>
                </c:pt>
                <c:pt idx="380">
                  <c:v>3.4000000000000002E-2</c:v>
                </c:pt>
                <c:pt idx="381">
                  <c:v>3.4000000000000002E-2</c:v>
                </c:pt>
                <c:pt idx="382">
                  <c:v>3.4000000000000002E-2</c:v>
                </c:pt>
                <c:pt idx="383">
                  <c:v>3.4000000000000002E-2</c:v>
                </c:pt>
                <c:pt idx="384">
                  <c:v>3.4000000000000002E-2</c:v>
                </c:pt>
                <c:pt idx="385">
                  <c:v>3.4000000000000002E-2</c:v>
                </c:pt>
                <c:pt idx="386">
                  <c:v>3.4000000000000002E-2</c:v>
                </c:pt>
                <c:pt idx="387">
                  <c:v>3.4000000000000002E-2</c:v>
                </c:pt>
                <c:pt idx="388">
                  <c:v>3.4000000000000002E-2</c:v>
                </c:pt>
                <c:pt idx="389">
                  <c:v>3.4000000000000002E-2</c:v>
                </c:pt>
                <c:pt idx="390">
                  <c:v>3.4000000000000002E-2</c:v>
                </c:pt>
                <c:pt idx="391">
                  <c:v>3.4000000000000002E-2</c:v>
                </c:pt>
                <c:pt idx="392">
                  <c:v>3.4000000000000002E-2</c:v>
                </c:pt>
                <c:pt idx="393">
                  <c:v>3.4000000000000002E-2</c:v>
                </c:pt>
                <c:pt idx="394">
                  <c:v>3.4000000000000002E-2</c:v>
                </c:pt>
                <c:pt idx="395">
                  <c:v>3.4000000000000002E-2</c:v>
                </c:pt>
                <c:pt idx="396">
                  <c:v>3.4000000000000002E-2</c:v>
                </c:pt>
                <c:pt idx="397">
                  <c:v>3.4000000000000002E-2</c:v>
                </c:pt>
                <c:pt idx="398">
                  <c:v>3.4000000000000002E-2</c:v>
                </c:pt>
                <c:pt idx="399">
                  <c:v>3.4000000000000002E-2</c:v>
                </c:pt>
                <c:pt idx="400">
                  <c:v>3.4000000000000002E-2</c:v>
                </c:pt>
                <c:pt idx="401">
                  <c:v>3.4000000000000002E-2</c:v>
                </c:pt>
                <c:pt idx="402">
                  <c:v>3.4000000000000002E-2</c:v>
                </c:pt>
                <c:pt idx="403">
                  <c:v>3.4000000000000002E-2</c:v>
                </c:pt>
                <c:pt idx="404">
                  <c:v>3.4000000000000002E-2</c:v>
                </c:pt>
                <c:pt idx="405">
                  <c:v>3.4000000000000002E-2</c:v>
                </c:pt>
                <c:pt idx="406">
                  <c:v>3.4000000000000002E-2</c:v>
                </c:pt>
                <c:pt idx="407">
                  <c:v>3.4000000000000002E-2</c:v>
                </c:pt>
                <c:pt idx="408">
                  <c:v>3.4000000000000002E-2</c:v>
                </c:pt>
                <c:pt idx="409">
                  <c:v>3.4000000000000002E-2</c:v>
                </c:pt>
                <c:pt idx="410">
                  <c:v>3.4000000000000002E-2</c:v>
                </c:pt>
                <c:pt idx="411">
                  <c:v>3.4000000000000002E-2</c:v>
                </c:pt>
                <c:pt idx="412">
                  <c:v>3.4000000000000002E-2</c:v>
                </c:pt>
                <c:pt idx="413">
                  <c:v>3.4000000000000002E-2</c:v>
                </c:pt>
                <c:pt idx="414">
                  <c:v>3.4000000000000002E-2</c:v>
                </c:pt>
                <c:pt idx="415">
                  <c:v>3.4000000000000002E-2</c:v>
                </c:pt>
                <c:pt idx="416">
                  <c:v>3.4000000000000002E-2</c:v>
                </c:pt>
                <c:pt idx="417">
                  <c:v>3.4000000000000002E-2</c:v>
                </c:pt>
                <c:pt idx="418">
                  <c:v>3.4000000000000002E-2</c:v>
                </c:pt>
                <c:pt idx="419">
                  <c:v>3.4000000000000002E-2</c:v>
                </c:pt>
                <c:pt idx="420">
                  <c:v>3.4000000000000002E-2</c:v>
                </c:pt>
                <c:pt idx="421">
                  <c:v>3.4000000000000002E-2</c:v>
                </c:pt>
                <c:pt idx="422">
                  <c:v>3.4000000000000002E-2</c:v>
                </c:pt>
                <c:pt idx="423">
                  <c:v>3.4000000000000002E-2</c:v>
                </c:pt>
                <c:pt idx="424">
                  <c:v>3.4000000000000002E-2</c:v>
                </c:pt>
                <c:pt idx="425">
                  <c:v>3.4000000000000002E-2</c:v>
                </c:pt>
                <c:pt idx="426">
                  <c:v>3.4000000000000002E-2</c:v>
                </c:pt>
                <c:pt idx="427">
                  <c:v>3.4000000000000002E-2</c:v>
                </c:pt>
                <c:pt idx="428">
                  <c:v>3.4000000000000002E-2</c:v>
                </c:pt>
                <c:pt idx="429">
                  <c:v>3.4000000000000002E-2</c:v>
                </c:pt>
                <c:pt idx="430">
                  <c:v>3.4000000000000002E-2</c:v>
                </c:pt>
                <c:pt idx="431">
                  <c:v>3.4000000000000002E-2</c:v>
                </c:pt>
                <c:pt idx="432">
                  <c:v>3.4000000000000002E-2</c:v>
                </c:pt>
                <c:pt idx="433">
                  <c:v>3.4000000000000002E-2</c:v>
                </c:pt>
                <c:pt idx="434">
                  <c:v>3.4000000000000002E-2</c:v>
                </c:pt>
                <c:pt idx="435">
                  <c:v>3.4000000000000002E-2</c:v>
                </c:pt>
                <c:pt idx="436">
                  <c:v>3.4000000000000002E-2</c:v>
                </c:pt>
                <c:pt idx="437">
                  <c:v>3.4000000000000002E-2</c:v>
                </c:pt>
                <c:pt idx="438">
                  <c:v>3.4000000000000002E-2</c:v>
                </c:pt>
                <c:pt idx="439">
                  <c:v>3.4000000000000002E-2</c:v>
                </c:pt>
                <c:pt idx="440">
                  <c:v>3.4000000000000002E-2</c:v>
                </c:pt>
                <c:pt idx="441">
                  <c:v>3.4000000000000002E-2</c:v>
                </c:pt>
                <c:pt idx="442">
                  <c:v>3.4000000000000002E-2</c:v>
                </c:pt>
                <c:pt idx="443">
                  <c:v>3.4000000000000002E-2</c:v>
                </c:pt>
                <c:pt idx="444">
                  <c:v>3.4000000000000002E-2</c:v>
                </c:pt>
                <c:pt idx="445">
                  <c:v>3.4000000000000002E-2</c:v>
                </c:pt>
                <c:pt idx="446">
                  <c:v>3.4000000000000002E-2</c:v>
                </c:pt>
                <c:pt idx="447">
                  <c:v>3.4000000000000002E-2</c:v>
                </c:pt>
                <c:pt idx="448">
                  <c:v>3.4000000000000002E-2</c:v>
                </c:pt>
                <c:pt idx="449">
                  <c:v>3.4000000000000002E-2</c:v>
                </c:pt>
                <c:pt idx="450">
                  <c:v>3.4000000000000002E-2</c:v>
                </c:pt>
                <c:pt idx="451">
                  <c:v>3.4000000000000002E-2</c:v>
                </c:pt>
                <c:pt idx="452">
                  <c:v>3.4000000000000002E-2</c:v>
                </c:pt>
                <c:pt idx="453">
                  <c:v>3.4000000000000002E-2</c:v>
                </c:pt>
                <c:pt idx="454">
                  <c:v>3.4000000000000002E-2</c:v>
                </c:pt>
                <c:pt idx="455">
                  <c:v>3.4000000000000002E-2</c:v>
                </c:pt>
                <c:pt idx="456">
                  <c:v>3.4000000000000002E-2</c:v>
                </c:pt>
                <c:pt idx="457">
                  <c:v>3.4000000000000002E-2</c:v>
                </c:pt>
                <c:pt idx="458">
                  <c:v>3.4000000000000002E-2</c:v>
                </c:pt>
                <c:pt idx="459">
                  <c:v>3.4000000000000002E-2</c:v>
                </c:pt>
                <c:pt idx="460">
                  <c:v>3.4000000000000002E-2</c:v>
                </c:pt>
                <c:pt idx="461">
                  <c:v>3.4000000000000002E-2</c:v>
                </c:pt>
                <c:pt idx="462">
                  <c:v>3.4000000000000002E-2</c:v>
                </c:pt>
                <c:pt idx="463">
                  <c:v>3.4000000000000002E-2</c:v>
                </c:pt>
                <c:pt idx="464">
                  <c:v>3.4000000000000002E-2</c:v>
                </c:pt>
                <c:pt idx="465">
                  <c:v>3.4000000000000002E-2</c:v>
                </c:pt>
                <c:pt idx="466">
                  <c:v>3.4000000000000002E-2</c:v>
                </c:pt>
                <c:pt idx="467">
                  <c:v>3.4000000000000002E-2</c:v>
                </c:pt>
                <c:pt idx="468">
                  <c:v>3.4000000000000002E-2</c:v>
                </c:pt>
                <c:pt idx="469">
                  <c:v>3.4000000000000002E-2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127880"/>
        <c:axId val="432120824"/>
      </c:areaChart>
      <c:lineChart>
        <c:grouping val="standard"/>
        <c:varyColors val="0"/>
        <c:ser>
          <c:idx val="0"/>
          <c:order val="0"/>
          <c:tx>
            <c:strRef>
              <c:f>Sheet2!$F$4</c:f>
              <c:strCache>
                <c:ptCount val="1"/>
                <c:pt idx="0">
                  <c:v>Frequency</c:v>
                </c:pt>
              </c:strCache>
            </c:strRef>
          </c:tx>
          <c:spPr>
            <a:ln w="31750" cap="rnd">
              <a:solidFill>
                <a:srgbClr val="F50F0F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Sheet2!$G$5:$G$474</c:f>
              <c:strCache>
                <c:ptCount val="470"/>
                <c:pt idx="0">
                  <c:v>t-300</c:v>
                </c:pt>
                <c:pt idx="1">
                  <c:v>t-298</c:v>
                </c:pt>
                <c:pt idx="2">
                  <c:v>t-296</c:v>
                </c:pt>
                <c:pt idx="3">
                  <c:v>t-294</c:v>
                </c:pt>
                <c:pt idx="4">
                  <c:v>t-292</c:v>
                </c:pt>
                <c:pt idx="5">
                  <c:v>t-290</c:v>
                </c:pt>
                <c:pt idx="6">
                  <c:v>t-288</c:v>
                </c:pt>
                <c:pt idx="7">
                  <c:v>t-286</c:v>
                </c:pt>
                <c:pt idx="8">
                  <c:v>t-284</c:v>
                </c:pt>
                <c:pt idx="9">
                  <c:v>t-282</c:v>
                </c:pt>
                <c:pt idx="10">
                  <c:v>t-280</c:v>
                </c:pt>
                <c:pt idx="11">
                  <c:v>t-278</c:v>
                </c:pt>
                <c:pt idx="12">
                  <c:v>t-276</c:v>
                </c:pt>
                <c:pt idx="13">
                  <c:v>t-274</c:v>
                </c:pt>
                <c:pt idx="14">
                  <c:v>t-272</c:v>
                </c:pt>
                <c:pt idx="15">
                  <c:v>t-270</c:v>
                </c:pt>
                <c:pt idx="16">
                  <c:v>t-268</c:v>
                </c:pt>
                <c:pt idx="17">
                  <c:v>t-266</c:v>
                </c:pt>
                <c:pt idx="18">
                  <c:v>t-264</c:v>
                </c:pt>
                <c:pt idx="19">
                  <c:v>t-262</c:v>
                </c:pt>
                <c:pt idx="20">
                  <c:v>t-260</c:v>
                </c:pt>
                <c:pt idx="21">
                  <c:v>t-258</c:v>
                </c:pt>
                <c:pt idx="22">
                  <c:v>t-256</c:v>
                </c:pt>
                <c:pt idx="23">
                  <c:v>t-254</c:v>
                </c:pt>
                <c:pt idx="24">
                  <c:v>t-252</c:v>
                </c:pt>
                <c:pt idx="25">
                  <c:v>t-250</c:v>
                </c:pt>
                <c:pt idx="26">
                  <c:v>t-248</c:v>
                </c:pt>
                <c:pt idx="27">
                  <c:v>t-246</c:v>
                </c:pt>
                <c:pt idx="28">
                  <c:v>t-244</c:v>
                </c:pt>
                <c:pt idx="29">
                  <c:v>t-242</c:v>
                </c:pt>
                <c:pt idx="30">
                  <c:v>t-240</c:v>
                </c:pt>
                <c:pt idx="31">
                  <c:v>t-238</c:v>
                </c:pt>
                <c:pt idx="32">
                  <c:v>t-236</c:v>
                </c:pt>
                <c:pt idx="33">
                  <c:v>t-234</c:v>
                </c:pt>
                <c:pt idx="34">
                  <c:v>t-232</c:v>
                </c:pt>
                <c:pt idx="35">
                  <c:v>t-230</c:v>
                </c:pt>
                <c:pt idx="36">
                  <c:v>t-228</c:v>
                </c:pt>
                <c:pt idx="37">
                  <c:v>t-226</c:v>
                </c:pt>
                <c:pt idx="38">
                  <c:v>t-224</c:v>
                </c:pt>
                <c:pt idx="39">
                  <c:v>t-222</c:v>
                </c:pt>
                <c:pt idx="40">
                  <c:v>t-220</c:v>
                </c:pt>
                <c:pt idx="41">
                  <c:v>t-218</c:v>
                </c:pt>
                <c:pt idx="42">
                  <c:v>t-216</c:v>
                </c:pt>
                <c:pt idx="43">
                  <c:v>t-214</c:v>
                </c:pt>
                <c:pt idx="44">
                  <c:v>t-212</c:v>
                </c:pt>
                <c:pt idx="45">
                  <c:v>t-210</c:v>
                </c:pt>
                <c:pt idx="46">
                  <c:v>t-208</c:v>
                </c:pt>
                <c:pt idx="47">
                  <c:v>t-206</c:v>
                </c:pt>
                <c:pt idx="48">
                  <c:v>t-204</c:v>
                </c:pt>
                <c:pt idx="49">
                  <c:v>t-202</c:v>
                </c:pt>
                <c:pt idx="50">
                  <c:v>t-200</c:v>
                </c:pt>
                <c:pt idx="51">
                  <c:v>t-198</c:v>
                </c:pt>
                <c:pt idx="52">
                  <c:v>t-196</c:v>
                </c:pt>
                <c:pt idx="53">
                  <c:v>t-194</c:v>
                </c:pt>
                <c:pt idx="54">
                  <c:v>t-192</c:v>
                </c:pt>
                <c:pt idx="55">
                  <c:v>t-190</c:v>
                </c:pt>
                <c:pt idx="56">
                  <c:v>t-188</c:v>
                </c:pt>
                <c:pt idx="57">
                  <c:v>t-186</c:v>
                </c:pt>
                <c:pt idx="58">
                  <c:v>t-184</c:v>
                </c:pt>
                <c:pt idx="59">
                  <c:v>t-182</c:v>
                </c:pt>
                <c:pt idx="60">
                  <c:v>t-180</c:v>
                </c:pt>
                <c:pt idx="61">
                  <c:v>t-178</c:v>
                </c:pt>
                <c:pt idx="62">
                  <c:v>t-176</c:v>
                </c:pt>
                <c:pt idx="63">
                  <c:v>t-174</c:v>
                </c:pt>
                <c:pt idx="64">
                  <c:v>t-172</c:v>
                </c:pt>
                <c:pt idx="65">
                  <c:v>t-170</c:v>
                </c:pt>
                <c:pt idx="66">
                  <c:v>t-168</c:v>
                </c:pt>
                <c:pt idx="67">
                  <c:v>t-166</c:v>
                </c:pt>
                <c:pt idx="68">
                  <c:v>t-164</c:v>
                </c:pt>
                <c:pt idx="69">
                  <c:v>t-162</c:v>
                </c:pt>
                <c:pt idx="70">
                  <c:v>t-160</c:v>
                </c:pt>
                <c:pt idx="71">
                  <c:v>t-158</c:v>
                </c:pt>
                <c:pt idx="72">
                  <c:v>t-156</c:v>
                </c:pt>
                <c:pt idx="73">
                  <c:v>t-154</c:v>
                </c:pt>
                <c:pt idx="74">
                  <c:v>t-152</c:v>
                </c:pt>
                <c:pt idx="75">
                  <c:v>t-150</c:v>
                </c:pt>
                <c:pt idx="76">
                  <c:v>t-148</c:v>
                </c:pt>
                <c:pt idx="77">
                  <c:v>t-146</c:v>
                </c:pt>
                <c:pt idx="78">
                  <c:v>t-144</c:v>
                </c:pt>
                <c:pt idx="79">
                  <c:v>t-142</c:v>
                </c:pt>
                <c:pt idx="80">
                  <c:v>t-140</c:v>
                </c:pt>
                <c:pt idx="81">
                  <c:v>t-138</c:v>
                </c:pt>
                <c:pt idx="82">
                  <c:v>t-136</c:v>
                </c:pt>
                <c:pt idx="83">
                  <c:v>t-134</c:v>
                </c:pt>
                <c:pt idx="84">
                  <c:v>t-132</c:v>
                </c:pt>
                <c:pt idx="85">
                  <c:v>t-130</c:v>
                </c:pt>
                <c:pt idx="86">
                  <c:v>t-128</c:v>
                </c:pt>
                <c:pt idx="87">
                  <c:v>t-126</c:v>
                </c:pt>
                <c:pt idx="88">
                  <c:v>t-124</c:v>
                </c:pt>
                <c:pt idx="89">
                  <c:v>t-122</c:v>
                </c:pt>
                <c:pt idx="90">
                  <c:v>t-120</c:v>
                </c:pt>
                <c:pt idx="91">
                  <c:v>t-118</c:v>
                </c:pt>
                <c:pt idx="92">
                  <c:v>t-116</c:v>
                </c:pt>
                <c:pt idx="93">
                  <c:v>t-114</c:v>
                </c:pt>
                <c:pt idx="94">
                  <c:v>t-112</c:v>
                </c:pt>
                <c:pt idx="95">
                  <c:v>t-110</c:v>
                </c:pt>
                <c:pt idx="96">
                  <c:v>t-108</c:v>
                </c:pt>
                <c:pt idx="97">
                  <c:v>t-106</c:v>
                </c:pt>
                <c:pt idx="98">
                  <c:v>t-104</c:v>
                </c:pt>
                <c:pt idx="99">
                  <c:v>t-102</c:v>
                </c:pt>
                <c:pt idx="100">
                  <c:v>t-100</c:v>
                </c:pt>
                <c:pt idx="101">
                  <c:v>t-98</c:v>
                </c:pt>
                <c:pt idx="102">
                  <c:v>t-96</c:v>
                </c:pt>
                <c:pt idx="103">
                  <c:v>t-94</c:v>
                </c:pt>
                <c:pt idx="104">
                  <c:v>t-92</c:v>
                </c:pt>
                <c:pt idx="105">
                  <c:v>t-90</c:v>
                </c:pt>
                <c:pt idx="106">
                  <c:v>t-88</c:v>
                </c:pt>
                <c:pt idx="107">
                  <c:v>t-86</c:v>
                </c:pt>
                <c:pt idx="108">
                  <c:v>t-84</c:v>
                </c:pt>
                <c:pt idx="109">
                  <c:v>t-82</c:v>
                </c:pt>
                <c:pt idx="110">
                  <c:v>t-80</c:v>
                </c:pt>
                <c:pt idx="111">
                  <c:v>t-78</c:v>
                </c:pt>
                <c:pt idx="112">
                  <c:v>t-76</c:v>
                </c:pt>
                <c:pt idx="113">
                  <c:v>t-74</c:v>
                </c:pt>
                <c:pt idx="114">
                  <c:v>t-72</c:v>
                </c:pt>
                <c:pt idx="115">
                  <c:v>t-70</c:v>
                </c:pt>
                <c:pt idx="116">
                  <c:v>t-68</c:v>
                </c:pt>
                <c:pt idx="117">
                  <c:v>t-66</c:v>
                </c:pt>
                <c:pt idx="118">
                  <c:v>t-64</c:v>
                </c:pt>
                <c:pt idx="119">
                  <c:v>t-62</c:v>
                </c:pt>
                <c:pt idx="120">
                  <c:v>t-60</c:v>
                </c:pt>
                <c:pt idx="121">
                  <c:v>t-58</c:v>
                </c:pt>
                <c:pt idx="122">
                  <c:v>t-56</c:v>
                </c:pt>
                <c:pt idx="123">
                  <c:v>t-54</c:v>
                </c:pt>
                <c:pt idx="124">
                  <c:v>t-52</c:v>
                </c:pt>
                <c:pt idx="125">
                  <c:v>t-50</c:v>
                </c:pt>
                <c:pt idx="126">
                  <c:v>t-48</c:v>
                </c:pt>
                <c:pt idx="127">
                  <c:v>t-46</c:v>
                </c:pt>
                <c:pt idx="128">
                  <c:v>t-44</c:v>
                </c:pt>
                <c:pt idx="129">
                  <c:v>t-42</c:v>
                </c:pt>
                <c:pt idx="130">
                  <c:v>t-40</c:v>
                </c:pt>
                <c:pt idx="131">
                  <c:v>t-38</c:v>
                </c:pt>
                <c:pt idx="132">
                  <c:v>t-36</c:v>
                </c:pt>
                <c:pt idx="133">
                  <c:v>t-34</c:v>
                </c:pt>
                <c:pt idx="134">
                  <c:v>t-32</c:v>
                </c:pt>
                <c:pt idx="135">
                  <c:v>t-30</c:v>
                </c:pt>
                <c:pt idx="136">
                  <c:v>t-28</c:v>
                </c:pt>
                <c:pt idx="137">
                  <c:v>t-26</c:v>
                </c:pt>
                <c:pt idx="138">
                  <c:v>t-24</c:v>
                </c:pt>
                <c:pt idx="139">
                  <c:v>t-22</c:v>
                </c:pt>
                <c:pt idx="140">
                  <c:v>t-20</c:v>
                </c:pt>
                <c:pt idx="141">
                  <c:v>t-18</c:v>
                </c:pt>
                <c:pt idx="142">
                  <c:v>t-16</c:v>
                </c:pt>
                <c:pt idx="143">
                  <c:v>t-14</c:v>
                </c:pt>
                <c:pt idx="144">
                  <c:v>t-12</c:v>
                </c:pt>
                <c:pt idx="145">
                  <c:v>t-10</c:v>
                </c:pt>
                <c:pt idx="146">
                  <c:v>t-8</c:v>
                </c:pt>
                <c:pt idx="147">
                  <c:v>t-6</c:v>
                </c:pt>
                <c:pt idx="148">
                  <c:v>t-4</c:v>
                </c:pt>
                <c:pt idx="149">
                  <c:v>t-2</c:v>
                </c:pt>
                <c:pt idx="150">
                  <c:v>t=0</c:v>
                </c:pt>
                <c:pt idx="151">
                  <c:v>t+2</c:v>
                </c:pt>
                <c:pt idx="152">
                  <c:v>t+4</c:v>
                </c:pt>
                <c:pt idx="153">
                  <c:v>t+6</c:v>
                </c:pt>
                <c:pt idx="154">
                  <c:v>t+8</c:v>
                </c:pt>
                <c:pt idx="155">
                  <c:v>t+10</c:v>
                </c:pt>
                <c:pt idx="156">
                  <c:v>t+12</c:v>
                </c:pt>
                <c:pt idx="157">
                  <c:v>t+14</c:v>
                </c:pt>
                <c:pt idx="158">
                  <c:v>t+16</c:v>
                </c:pt>
                <c:pt idx="159">
                  <c:v>t+18</c:v>
                </c:pt>
                <c:pt idx="160">
                  <c:v>t+20</c:v>
                </c:pt>
                <c:pt idx="161">
                  <c:v>t+22</c:v>
                </c:pt>
                <c:pt idx="162">
                  <c:v>t+24</c:v>
                </c:pt>
                <c:pt idx="163">
                  <c:v>t+26</c:v>
                </c:pt>
                <c:pt idx="164">
                  <c:v>t+28</c:v>
                </c:pt>
                <c:pt idx="165">
                  <c:v>t+30</c:v>
                </c:pt>
                <c:pt idx="166">
                  <c:v>t+32</c:v>
                </c:pt>
                <c:pt idx="167">
                  <c:v>t+34</c:v>
                </c:pt>
                <c:pt idx="168">
                  <c:v>t+36</c:v>
                </c:pt>
                <c:pt idx="169">
                  <c:v>t+38</c:v>
                </c:pt>
                <c:pt idx="170">
                  <c:v>t+40</c:v>
                </c:pt>
                <c:pt idx="171">
                  <c:v>t+42</c:v>
                </c:pt>
                <c:pt idx="172">
                  <c:v>t+44</c:v>
                </c:pt>
                <c:pt idx="173">
                  <c:v>t+46</c:v>
                </c:pt>
                <c:pt idx="174">
                  <c:v>t+48</c:v>
                </c:pt>
                <c:pt idx="175">
                  <c:v>t+50</c:v>
                </c:pt>
                <c:pt idx="176">
                  <c:v>t+52</c:v>
                </c:pt>
                <c:pt idx="177">
                  <c:v>t+54</c:v>
                </c:pt>
                <c:pt idx="178">
                  <c:v>t+56</c:v>
                </c:pt>
                <c:pt idx="179">
                  <c:v>t+58</c:v>
                </c:pt>
                <c:pt idx="180">
                  <c:v>t+60</c:v>
                </c:pt>
                <c:pt idx="181">
                  <c:v>t+62</c:v>
                </c:pt>
                <c:pt idx="182">
                  <c:v>t+64</c:v>
                </c:pt>
                <c:pt idx="183">
                  <c:v>t+66</c:v>
                </c:pt>
                <c:pt idx="184">
                  <c:v>t+68</c:v>
                </c:pt>
                <c:pt idx="185">
                  <c:v>t+70</c:v>
                </c:pt>
                <c:pt idx="186">
                  <c:v>t+72</c:v>
                </c:pt>
                <c:pt idx="187">
                  <c:v>t+74</c:v>
                </c:pt>
                <c:pt idx="188">
                  <c:v>t+76</c:v>
                </c:pt>
                <c:pt idx="189">
                  <c:v>t+78</c:v>
                </c:pt>
                <c:pt idx="190">
                  <c:v>t+80</c:v>
                </c:pt>
                <c:pt idx="191">
                  <c:v>t+82</c:v>
                </c:pt>
                <c:pt idx="192">
                  <c:v>t+84</c:v>
                </c:pt>
                <c:pt idx="193">
                  <c:v>t+86</c:v>
                </c:pt>
                <c:pt idx="194">
                  <c:v>t+88</c:v>
                </c:pt>
                <c:pt idx="195">
                  <c:v>t+90</c:v>
                </c:pt>
                <c:pt idx="196">
                  <c:v>t+92</c:v>
                </c:pt>
                <c:pt idx="197">
                  <c:v>t+94</c:v>
                </c:pt>
                <c:pt idx="198">
                  <c:v>t+96</c:v>
                </c:pt>
                <c:pt idx="199">
                  <c:v>t+98</c:v>
                </c:pt>
                <c:pt idx="200">
                  <c:v>t+100</c:v>
                </c:pt>
                <c:pt idx="201">
                  <c:v>t+102</c:v>
                </c:pt>
                <c:pt idx="202">
                  <c:v>t+104</c:v>
                </c:pt>
                <c:pt idx="203">
                  <c:v>t+106</c:v>
                </c:pt>
                <c:pt idx="204">
                  <c:v>t+108</c:v>
                </c:pt>
                <c:pt idx="205">
                  <c:v>t+110</c:v>
                </c:pt>
                <c:pt idx="206">
                  <c:v>t+112</c:v>
                </c:pt>
                <c:pt idx="207">
                  <c:v>t+114</c:v>
                </c:pt>
                <c:pt idx="208">
                  <c:v>t+116</c:v>
                </c:pt>
                <c:pt idx="209">
                  <c:v>t+118</c:v>
                </c:pt>
                <c:pt idx="210">
                  <c:v>t+120</c:v>
                </c:pt>
                <c:pt idx="211">
                  <c:v>t+122</c:v>
                </c:pt>
                <c:pt idx="212">
                  <c:v>t+124</c:v>
                </c:pt>
                <c:pt idx="213">
                  <c:v>t+126</c:v>
                </c:pt>
                <c:pt idx="214">
                  <c:v>t+128</c:v>
                </c:pt>
                <c:pt idx="215">
                  <c:v>t+130</c:v>
                </c:pt>
                <c:pt idx="216">
                  <c:v>t+132</c:v>
                </c:pt>
                <c:pt idx="217">
                  <c:v>t+134</c:v>
                </c:pt>
                <c:pt idx="218">
                  <c:v>t+136</c:v>
                </c:pt>
                <c:pt idx="219">
                  <c:v>t+138</c:v>
                </c:pt>
                <c:pt idx="220">
                  <c:v>t+140</c:v>
                </c:pt>
                <c:pt idx="221">
                  <c:v>t+142</c:v>
                </c:pt>
                <c:pt idx="222">
                  <c:v>t+144</c:v>
                </c:pt>
                <c:pt idx="223">
                  <c:v>t+146</c:v>
                </c:pt>
                <c:pt idx="224">
                  <c:v>t+148</c:v>
                </c:pt>
                <c:pt idx="225">
                  <c:v>t+150</c:v>
                </c:pt>
                <c:pt idx="226">
                  <c:v>t+152</c:v>
                </c:pt>
                <c:pt idx="227">
                  <c:v>t+154</c:v>
                </c:pt>
                <c:pt idx="228">
                  <c:v>t+156</c:v>
                </c:pt>
                <c:pt idx="229">
                  <c:v>t+158</c:v>
                </c:pt>
                <c:pt idx="230">
                  <c:v>t+160</c:v>
                </c:pt>
                <c:pt idx="231">
                  <c:v>t+162</c:v>
                </c:pt>
                <c:pt idx="232">
                  <c:v>t+164</c:v>
                </c:pt>
                <c:pt idx="233">
                  <c:v>t+166</c:v>
                </c:pt>
                <c:pt idx="234">
                  <c:v>t+168</c:v>
                </c:pt>
                <c:pt idx="235">
                  <c:v>t+170</c:v>
                </c:pt>
                <c:pt idx="236">
                  <c:v>t+172</c:v>
                </c:pt>
                <c:pt idx="237">
                  <c:v>t+174</c:v>
                </c:pt>
                <c:pt idx="238">
                  <c:v>t+176</c:v>
                </c:pt>
                <c:pt idx="239">
                  <c:v>t+178</c:v>
                </c:pt>
                <c:pt idx="240">
                  <c:v>t+180</c:v>
                </c:pt>
                <c:pt idx="241">
                  <c:v>t+182</c:v>
                </c:pt>
                <c:pt idx="242">
                  <c:v>t+184</c:v>
                </c:pt>
                <c:pt idx="243">
                  <c:v>t+186</c:v>
                </c:pt>
                <c:pt idx="244">
                  <c:v>t+188</c:v>
                </c:pt>
                <c:pt idx="245">
                  <c:v>t+190</c:v>
                </c:pt>
                <c:pt idx="246">
                  <c:v>t+192</c:v>
                </c:pt>
                <c:pt idx="247">
                  <c:v>t+194</c:v>
                </c:pt>
                <c:pt idx="248">
                  <c:v>t+196</c:v>
                </c:pt>
                <c:pt idx="249">
                  <c:v>t+198</c:v>
                </c:pt>
                <c:pt idx="250">
                  <c:v>t+200</c:v>
                </c:pt>
                <c:pt idx="251">
                  <c:v>t+202</c:v>
                </c:pt>
                <c:pt idx="252">
                  <c:v>t+204</c:v>
                </c:pt>
                <c:pt idx="253">
                  <c:v>t+206</c:v>
                </c:pt>
                <c:pt idx="254">
                  <c:v>t+208</c:v>
                </c:pt>
                <c:pt idx="255">
                  <c:v>t+210</c:v>
                </c:pt>
                <c:pt idx="256">
                  <c:v>t+212</c:v>
                </c:pt>
                <c:pt idx="257">
                  <c:v>t+214</c:v>
                </c:pt>
                <c:pt idx="258">
                  <c:v>t+216</c:v>
                </c:pt>
                <c:pt idx="259">
                  <c:v>t+218</c:v>
                </c:pt>
                <c:pt idx="260">
                  <c:v>t+220</c:v>
                </c:pt>
                <c:pt idx="261">
                  <c:v>t+222</c:v>
                </c:pt>
                <c:pt idx="262">
                  <c:v>t+224</c:v>
                </c:pt>
                <c:pt idx="263">
                  <c:v>t+226</c:v>
                </c:pt>
                <c:pt idx="264">
                  <c:v>t+228</c:v>
                </c:pt>
                <c:pt idx="265">
                  <c:v>t+230</c:v>
                </c:pt>
                <c:pt idx="266">
                  <c:v>t+232</c:v>
                </c:pt>
                <c:pt idx="267">
                  <c:v>t+234</c:v>
                </c:pt>
                <c:pt idx="268">
                  <c:v>t+236</c:v>
                </c:pt>
                <c:pt idx="269">
                  <c:v>t+238</c:v>
                </c:pt>
                <c:pt idx="270">
                  <c:v>t+240</c:v>
                </c:pt>
                <c:pt idx="271">
                  <c:v>t+242</c:v>
                </c:pt>
                <c:pt idx="272">
                  <c:v>t+244</c:v>
                </c:pt>
                <c:pt idx="273">
                  <c:v>t+246</c:v>
                </c:pt>
                <c:pt idx="274">
                  <c:v>t+248</c:v>
                </c:pt>
                <c:pt idx="275">
                  <c:v>t+250</c:v>
                </c:pt>
                <c:pt idx="276">
                  <c:v>t+252</c:v>
                </c:pt>
                <c:pt idx="277">
                  <c:v>t+254</c:v>
                </c:pt>
                <c:pt idx="278">
                  <c:v>t+256</c:v>
                </c:pt>
                <c:pt idx="279">
                  <c:v>t+258</c:v>
                </c:pt>
                <c:pt idx="280">
                  <c:v>t+260</c:v>
                </c:pt>
                <c:pt idx="281">
                  <c:v>t+262</c:v>
                </c:pt>
                <c:pt idx="282">
                  <c:v>t+264</c:v>
                </c:pt>
                <c:pt idx="283">
                  <c:v>t+266</c:v>
                </c:pt>
                <c:pt idx="284">
                  <c:v>t+268</c:v>
                </c:pt>
                <c:pt idx="285">
                  <c:v>t+270</c:v>
                </c:pt>
                <c:pt idx="286">
                  <c:v>t+272</c:v>
                </c:pt>
                <c:pt idx="287">
                  <c:v>t+274</c:v>
                </c:pt>
                <c:pt idx="288">
                  <c:v>t+276</c:v>
                </c:pt>
                <c:pt idx="289">
                  <c:v>t+278</c:v>
                </c:pt>
                <c:pt idx="290">
                  <c:v>t+280</c:v>
                </c:pt>
                <c:pt idx="291">
                  <c:v>t+282</c:v>
                </c:pt>
                <c:pt idx="292">
                  <c:v>t+284</c:v>
                </c:pt>
                <c:pt idx="293">
                  <c:v>t+286</c:v>
                </c:pt>
                <c:pt idx="294">
                  <c:v>t+288</c:v>
                </c:pt>
                <c:pt idx="295">
                  <c:v>t+290</c:v>
                </c:pt>
                <c:pt idx="296">
                  <c:v>t+292</c:v>
                </c:pt>
                <c:pt idx="297">
                  <c:v>t+294</c:v>
                </c:pt>
                <c:pt idx="298">
                  <c:v>t+296</c:v>
                </c:pt>
                <c:pt idx="299">
                  <c:v>t+298</c:v>
                </c:pt>
                <c:pt idx="300">
                  <c:v>t+300</c:v>
                </c:pt>
                <c:pt idx="301">
                  <c:v>t+302</c:v>
                </c:pt>
                <c:pt idx="302">
                  <c:v>t+304</c:v>
                </c:pt>
                <c:pt idx="303">
                  <c:v>t+306</c:v>
                </c:pt>
                <c:pt idx="304">
                  <c:v>t+308</c:v>
                </c:pt>
                <c:pt idx="305">
                  <c:v>t+310</c:v>
                </c:pt>
                <c:pt idx="306">
                  <c:v>t+312</c:v>
                </c:pt>
                <c:pt idx="307">
                  <c:v>t+314</c:v>
                </c:pt>
                <c:pt idx="308">
                  <c:v>t+316</c:v>
                </c:pt>
                <c:pt idx="309">
                  <c:v>t+318</c:v>
                </c:pt>
                <c:pt idx="310">
                  <c:v>t+320</c:v>
                </c:pt>
                <c:pt idx="311">
                  <c:v>t+322</c:v>
                </c:pt>
                <c:pt idx="312">
                  <c:v>t+324</c:v>
                </c:pt>
                <c:pt idx="313">
                  <c:v>t+326</c:v>
                </c:pt>
                <c:pt idx="314">
                  <c:v>t+328</c:v>
                </c:pt>
                <c:pt idx="315">
                  <c:v>t+330</c:v>
                </c:pt>
                <c:pt idx="316">
                  <c:v>t+332</c:v>
                </c:pt>
                <c:pt idx="317">
                  <c:v>t+334</c:v>
                </c:pt>
                <c:pt idx="318">
                  <c:v>t+336</c:v>
                </c:pt>
                <c:pt idx="319">
                  <c:v>t+338</c:v>
                </c:pt>
                <c:pt idx="320">
                  <c:v>t+340</c:v>
                </c:pt>
                <c:pt idx="321">
                  <c:v>t+342</c:v>
                </c:pt>
                <c:pt idx="322">
                  <c:v>t+344</c:v>
                </c:pt>
                <c:pt idx="323">
                  <c:v>t+346</c:v>
                </c:pt>
                <c:pt idx="324">
                  <c:v>t+348</c:v>
                </c:pt>
                <c:pt idx="325">
                  <c:v>t+350</c:v>
                </c:pt>
                <c:pt idx="326">
                  <c:v>t+352</c:v>
                </c:pt>
                <c:pt idx="327">
                  <c:v>t+354</c:v>
                </c:pt>
                <c:pt idx="328">
                  <c:v>t+356</c:v>
                </c:pt>
                <c:pt idx="329">
                  <c:v>t+358</c:v>
                </c:pt>
                <c:pt idx="330">
                  <c:v>t+360</c:v>
                </c:pt>
                <c:pt idx="331">
                  <c:v>t+362</c:v>
                </c:pt>
                <c:pt idx="332">
                  <c:v>t+364</c:v>
                </c:pt>
                <c:pt idx="333">
                  <c:v>t+366</c:v>
                </c:pt>
                <c:pt idx="334">
                  <c:v>t+368</c:v>
                </c:pt>
                <c:pt idx="335">
                  <c:v>t+370</c:v>
                </c:pt>
                <c:pt idx="336">
                  <c:v>t+372</c:v>
                </c:pt>
                <c:pt idx="337">
                  <c:v>t+374</c:v>
                </c:pt>
                <c:pt idx="338">
                  <c:v>t+376</c:v>
                </c:pt>
                <c:pt idx="339">
                  <c:v>t+378</c:v>
                </c:pt>
                <c:pt idx="340">
                  <c:v>t+380</c:v>
                </c:pt>
                <c:pt idx="341">
                  <c:v>t+382</c:v>
                </c:pt>
                <c:pt idx="342">
                  <c:v>t+384</c:v>
                </c:pt>
                <c:pt idx="343">
                  <c:v>t+386</c:v>
                </c:pt>
                <c:pt idx="344">
                  <c:v>t+388</c:v>
                </c:pt>
                <c:pt idx="345">
                  <c:v>t+390</c:v>
                </c:pt>
                <c:pt idx="346">
                  <c:v>t+392</c:v>
                </c:pt>
                <c:pt idx="347">
                  <c:v>t+394</c:v>
                </c:pt>
                <c:pt idx="348">
                  <c:v>t+396</c:v>
                </c:pt>
                <c:pt idx="349">
                  <c:v>t+398</c:v>
                </c:pt>
                <c:pt idx="350">
                  <c:v>t+400</c:v>
                </c:pt>
                <c:pt idx="351">
                  <c:v>t+402</c:v>
                </c:pt>
                <c:pt idx="352">
                  <c:v>t+404</c:v>
                </c:pt>
                <c:pt idx="353">
                  <c:v>t+406</c:v>
                </c:pt>
                <c:pt idx="354">
                  <c:v>t+408</c:v>
                </c:pt>
                <c:pt idx="355">
                  <c:v>t+410</c:v>
                </c:pt>
                <c:pt idx="356">
                  <c:v>t+412</c:v>
                </c:pt>
                <c:pt idx="357">
                  <c:v>t+414</c:v>
                </c:pt>
                <c:pt idx="358">
                  <c:v>t+416</c:v>
                </c:pt>
                <c:pt idx="359">
                  <c:v>t+418</c:v>
                </c:pt>
                <c:pt idx="360">
                  <c:v>t+420</c:v>
                </c:pt>
                <c:pt idx="361">
                  <c:v>t+422</c:v>
                </c:pt>
                <c:pt idx="362">
                  <c:v>t+424</c:v>
                </c:pt>
                <c:pt idx="363">
                  <c:v>t+426</c:v>
                </c:pt>
                <c:pt idx="364">
                  <c:v>t+428</c:v>
                </c:pt>
                <c:pt idx="365">
                  <c:v>t+430</c:v>
                </c:pt>
                <c:pt idx="366">
                  <c:v>t+432</c:v>
                </c:pt>
                <c:pt idx="367">
                  <c:v>t+434</c:v>
                </c:pt>
                <c:pt idx="368">
                  <c:v>t+436</c:v>
                </c:pt>
                <c:pt idx="369">
                  <c:v>t+438</c:v>
                </c:pt>
                <c:pt idx="370">
                  <c:v>t+440</c:v>
                </c:pt>
                <c:pt idx="371">
                  <c:v>t+442</c:v>
                </c:pt>
                <c:pt idx="372">
                  <c:v>t+444</c:v>
                </c:pt>
                <c:pt idx="373">
                  <c:v>t+446</c:v>
                </c:pt>
                <c:pt idx="374">
                  <c:v>t+448</c:v>
                </c:pt>
                <c:pt idx="375">
                  <c:v>t+450</c:v>
                </c:pt>
                <c:pt idx="376">
                  <c:v>t+452</c:v>
                </c:pt>
                <c:pt idx="377">
                  <c:v>t+454</c:v>
                </c:pt>
                <c:pt idx="378">
                  <c:v>t+456</c:v>
                </c:pt>
                <c:pt idx="379">
                  <c:v>t+458</c:v>
                </c:pt>
                <c:pt idx="380">
                  <c:v>t+460</c:v>
                </c:pt>
                <c:pt idx="381">
                  <c:v>t+462</c:v>
                </c:pt>
                <c:pt idx="382">
                  <c:v>t+464</c:v>
                </c:pt>
                <c:pt idx="383">
                  <c:v>t+466</c:v>
                </c:pt>
                <c:pt idx="384">
                  <c:v>t+468</c:v>
                </c:pt>
                <c:pt idx="385">
                  <c:v>t+470</c:v>
                </c:pt>
                <c:pt idx="386">
                  <c:v>t+472</c:v>
                </c:pt>
                <c:pt idx="387">
                  <c:v>t+474</c:v>
                </c:pt>
                <c:pt idx="388">
                  <c:v>t+476</c:v>
                </c:pt>
                <c:pt idx="389">
                  <c:v>t+478</c:v>
                </c:pt>
                <c:pt idx="390">
                  <c:v>t+480</c:v>
                </c:pt>
                <c:pt idx="391">
                  <c:v>t+482</c:v>
                </c:pt>
                <c:pt idx="392">
                  <c:v>t+484</c:v>
                </c:pt>
                <c:pt idx="393">
                  <c:v>t+486</c:v>
                </c:pt>
                <c:pt idx="394">
                  <c:v>t+488</c:v>
                </c:pt>
                <c:pt idx="395">
                  <c:v>t+490</c:v>
                </c:pt>
                <c:pt idx="396">
                  <c:v>t+492</c:v>
                </c:pt>
                <c:pt idx="397">
                  <c:v>t+494</c:v>
                </c:pt>
                <c:pt idx="398">
                  <c:v>t+496</c:v>
                </c:pt>
                <c:pt idx="399">
                  <c:v>t+498</c:v>
                </c:pt>
                <c:pt idx="400">
                  <c:v>t+500</c:v>
                </c:pt>
                <c:pt idx="401">
                  <c:v>t+502</c:v>
                </c:pt>
                <c:pt idx="402">
                  <c:v>t+504</c:v>
                </c:pt>
                <c:pt idx="403">
                  <c:v>t+506</c:v>
                </c:pt>
                <c:pt idx="404">
                  <c:v>t+508</c:v>
                </c:pt>
                <c:pt idx="405">
                  <c:v>t+510</c:v>
                </c:pt>
                <c:pt idx="406">
                  <c:v>t+512</c:v>
                </c:pt>
                <c:pt idx="407">
                  <c:v>t+514</c:v>
                </c:pt>
                <c:pt idx="408">
                  <c:v>t+516</c:v>
                </c:pt>
                <c:pt idx="409">
                  <c:v>t+518</c:v>
                </c:pt>
                <c:pt idx="410">
                  <c:v>t+520</c:v>
                </c:pt>
                <c:pt idx="411">
                  <c:v>t+522</c:v>
                </c:pt>
                <c:pt idx="412">
                  <c:v>t+524</c:v>
                </c:pt>
                <c:pt idx="413">
                  <c:v>t+526</c:v>
                </c:pt>
                <c:pt idx="414">
                  <c:v>t+528</c:v>
                </c:pt>
                <c:pt idx="415">
                  <c:v>t+530</c:v>
                </c:pt>
                <c:pt idx="416">
                  <c:v>t+532</c:v>
                </c:pt>
                <c:pt idx="417">
                  <c:v>t+534</c:v>
                </c:pt>
                <c:pt idx="418">
                  <c:v>t+536</c:v>
                </c:pt>
                <c:pt idx="419">
                  <c:v>t+538</c:v>
                </c:pt>
                <c:pt idx="420">
                  <c:v>t+540</c:v>
                </c:pt>
                <c:pt idx="421">
                  <c:v>t+542</c:v>
                </c:pt>
                <c:pt idx="422">
                  <c:v>t+544</c:v>
                </c:pt>
                <c:pt idx="423">
                  <c:v>t+546</c:v>
                </c:pt>
                <c:pt idx="424">
                  <c:v>t+548</c:v>
                </c:pt>
                <c:pt idx="425">
                  <c:v>t+550</c:v>
                </c:pt>
                <c:pt idx="426">
                  <c:v>t+552</c:v>
                </c:pt>
                <c:pt idx="427">
                  <c:v>t+554</c:v>
                </c:pt>
                <c:pt idx="428">
                  <c:v>t+556</c:v>
                </c:pt>
                <c:pt idx="429">
                  <c:v>t+558</c:v>
                </c:pt>
                <c:pt idx="430">
                  <c:v>t+560</c:v>
                </c:pt>
                <c:pt idx="431">
                  <c:v>t+562</c:v>
                </c:pt>
                <c:pt idx="432">
                  <c:v>t+564</c:v>
                </c:pt>
                <c:pt idx="433">
                  <c:v>t+566</c:v>
                </c:pt>
                <c:pt idx="434">
                  <c:v>t+568</c:v>
                </c:pt>
                <c:pt idx="435">
                  <c:v>t+570</c:v>
                </c:pt>
                <c:pt idx="436">
                  <c:v>t+572</c:v>
                </c:pt>
                <c:pt idx="437">
                  <c:v>t+574</c:v>
                </c:pt>
                <c:pt idx="438">
                  <c:v>t+576</c:v>
                </c:pt>
                <c:pt idx="439">
                  <c:v>t+578</c:v>
                </c:pt>
                <c:pt idx="440">
                  <c:v>t+580</c:v>
                </c:pt>
                <c:pt idx="441">
                  <c:v>t+582</c:v>
                </c:pt>
                <c:pt idx="442">
                  <c:v>t+584</c:v>
                </c:pt>
                <c:pt idx="443">
                  <c:v>t+586</c:v>
                </c:pt>
                <c:pt idx="444">
                  <c:v>t+588</c:v>
                </c:pt>
                <c:pt idx="445">
                  <c:v>t+590</c:v>
                </c:pt>
                <c:pt idx="446">
                  <c:v>t+592</c:v>
                </c:pt>
                <c:pt idx="447">
                  <c:v>t+594</c:v>
                </c:pt>
                <c:pt idx="448">
                  <c:v>t+596</c:v>
                </c:pt>
                <c:pt idx="449">
                  <c:v>t+598</c:v>
                </c:pt>
                <c:pt idx="450">
                  <c:v>t+600</c:v>
                </c:pt>
                <c:pt idx="451">
                  <c:v>t+602</c:v>
                </c:pt>
                <c:pt idx="452">
                  <c:v>t+604</c:v>
                </c:pt>
                <c:pt idx="453">
                  <c:v>t+606</c:v>
                </c:pt>
                <c:pt idx="454">
                  <c:v>t+608</c:v>
                </c:pt>
                <c:pt idx="455">
                  <c:v>t+610</c:v>
                </c:pt>
                <c:pt idx="456">
                  <c:v>t+612</c:v>
                </c:pt>
                <c:pt idx="457">
                  <c:v>t+614</c:v>
                </c:pt>
                <c:pt idx="458">
                  <c:v>t+616</c:v>
                </c:pt>
                <c:pt idx="459">
                  <c:v>t+618</c:v>
                </c:pt>
                <c:pt idx="460">
                  <c:v>t+620</c:v>
                </c:pt>
                <c:pt idx="461">
                  <c:v>t+622</c:v>
                </c:pt>
                <c:pt idx="462">
                  <c:v>t+624</c:v>
                </c:pt>
                <c:pt idx="463">
                  <c:v>t+626</c:v>
                </c:pt>
                <c:pt idx="464">
                  <c:v>t+628</c:v>
                </c:pt>
                <c:pt idx="465">
                  <c:v>t+630</c:v>
                </c:pt>
                <c:pt idx="466">
                  <c:v>t+632</c:v>
                </c:pt>
                <c:pt idx="467">
                  <c:v>t+634</c:v>
                </c:pt>
                <c:pt idx="468">
                  <c:v>t+636</c:v>
                </c:pt>
                <c:pt idx="469">
                  <c:v>t+638</c:v>
                </c:pt>
              </c:strCache>
            </c:strRef>
          </c:cat>
          <c:val>
            <c:numRef>
              <c:f>Sheet2!$F$5:$F$474</c:f>
              <c:numCache>
                <c:formatCode>General</c:formatCode>
                <c:ptCount val="470"/>
                <c:pt idx="0">
                  <c:v>60.004822479564034</c:v>
                </c:pt>
                <c:pt idx="1">
                  <c:v>59.997619638333191</c:v>
                </c:pt>
                <c:pt idx="2">
                  <c:v>59.988093648991004</c:v>
                </c:pt>
                <c:pt idx="3">
                  <c:v>59.985708744649251</c:v>
                </c:pt>
                <c:pt idx="4">
                  <c:v>59.983328382982442</c:v>
                </c:pt>
                <c:pt idx="5">
                  <c:v>59.983328382982442</c:v>
                </c:pt>
                <c:pt idx="6">
                  <c:v>59.985708744649251</c:v>
                </c:pt>
                <c:pt idx="7">
                  <c:v>59.984518563815847</c:v>
                </c:pt>
                <c:pt idx="8">
                  <c:v>59.988093648991004</c:v>
                </c:pt>
                <c:pt idx="9">
                  <c:v>59.989283829824409</c:v>
                </c:pt>
                <c:pt idx="10">
                  <c:v>59.985708744649251</c:v>
                </c:pt>
                <c:pt idx="11">
                  <c:v>59.984518563815847</c:v>
                </c:pt>
                <c:pt idx="12">
                  <c:v>59.980948021315626</c:v>
                </c:pt>
                <c:pt idx="13">
                  <c:v>59.979757840482222</c:v>
                </c:pt>
                <c:pt idx="14">
                  <c:v>59.977372936140476</c:v>
                </c:pt>
                <c:pt idx="15">
                  <c:v>59.977372936140476</c:v>
                </c:pt>
                <c:pt idx="16">
                  <c:v>59.977372936140476</c:v>
                </c:pt>
                <c:pt idx="17">
                  <c:v>59.976182755307065</c:v>
                </c:pt>
                <c:pt idx="18">
                  <c:v>59.977372936140476</c:v>
                </c:pt>
                <c:pt idx="19">
                  <c:v>59.976182755307065</c:v>
                </c:pt>
                <c:pt idx="20">
                  <c:v>59.978563116973881</c:v>
                </c:pt>
                <c:pt idx="21">
                  <c:v>59.976182755307065</c:v>
                </c:pt>
                <c:pt idx="22">
                  <c:v>59.977372936140476</c:v>
                </c:pt>
                <c:pt idx="23">
                  <c:v>59.97499257447366</c:v>
                </c:pt>
                <c:pt idx="24">
                  <c:v>59.973802393640256</c:v>
                </c:pt>
                <c:pt idx="25">
                  <c:v>59.971422031973439</c:v>
                </c:pt>
                <c:pt idx="26">
                  <c:v>59.971422031973439</c:v>
                </c:pt>
                <c:pt idx="27">
                  <c:v>59.967846946798289</c:v>
                </c:pt>
                <c:pt idx="28">
                  <c:v>59.971422031973439</c:v>
                </c:pt>
                <c:pt idx="29">
                  <c:v>59.977372936140476</c:v>
                </c:pt>
                <c:pt idx="30">
                  <c:v>59.976182755307065</c:v>
                </c:pt>
                <c:pt idx="31">
                  <c:v>59.972612212806851</c:v>
                </c:pt>
                <c:pt idx="32">
                  <c:v>59.972612212806851</c:v>
                </c:pt>
                <c:pt idx="33">
                  <c:v>59.972612212806851</c:v>
                </c:pt>
                <c:pt idx="34">
                  <c:v>59.977372936140476</c:v>
                </c:pt>
                <c:pt idx="35">
                  <c:v>59.980948021315626</c:v>
                </c:pt>
                <c:pt idx="36">
                  <c:v>59.982138202149038</c:v>
                </c:pt>
                <c:pt idx="37">
                  <c:v>59.985708744649251</c:v>
                </c:pt>
                <c:pt idx="38">
                  <c:v>59.989283829824409</c:v>
                </c:pt>
                <c:pt idx="39">
                  <c:v>59.991664191491218</c:v>
                </c:pt>
                <c:pt idx="40">
                  <c:v>59.992854372324629</c:v>
                </c:pt>
                <c:pt idx="41">
                  <c:v>60</c:v>
                </c:pt>
                <c:pt idx="42">
                  <c:v>60.003858719346049</c:v>
                </c:pt>
                <c:pt idx="43">
                  <c:v>60.000963760217985</c:v>
                </c:pt>
                <c:pt idx="44">
                  <c:v>59.992854372324629</c:v>
                </c:pt>
                <c:pt idx="45">
                  <c:v>59.990474010657813</c:v>
                </c:pt>
                <c:pt idx="46">
                  <c:v>59.988093648991004</c:v>
                </c:pt>
                <c:pt idx="47">
                  <c:v>59.983328382982442</c:v>
                </c:pt>
                <c:pt idx="48">
                  <c:v>59.978563116973881</c:v>
                </c:pt>
                <c:pt idx="49">
                  <c:v>59.979757840482222</c:v>
                </c:pt>
                <c:pt idx="50">
                  <c:v>59.977372936140476</c:v>
                </c:pt>
                <c:pt idx="51">
                  <c:v>59.973802393640256</c:v>
                </c:pt>
                <c:pt idx="52">
                  <c:v>59.972612212806851</c:v>
                </c:pt>
                <c:pt idx="53">
                  <c:v>59.972612212806851</c:v>
                </c:pt>
                <c:pt idx="54">
                  <c:v>59.97499257447366</c:v>
                </c:pt>
                <c:pt idx="55">
                  <c:v>59.971422031973439</c:v>
                </c:pt>
                <c:pt idx="56">
                  <c:v>59.972612212806851</c:v>
                </c:pt>
                <c:pt idx="57">
                  <c:v>59.971422031973439</c:v>
                </c:pt>
                <c:pt idx="58">
                  <c:v>59.969037127631694</c:v>
                </c:pt>
                <c:pt idx="59">
                  <c:v>59.969037127631694</c:v>
                </c:pt>
                <c:pt idx="60">
                  <c:v>59.967846946798289</c:v>
                </c:pt>
                <c:pt idx="61">
                  <c:v>59.970227308465098</c:v>
                </c:pt>
                <c:pt idx="62">
                  <c:v>59.969037127631694</c:v>
                </c:pt>
                <c:pt idx="63">
                  <c:v>59.970227308465098</c:v>
                </c:pt>
                <c:pt idx="64">
                  <c:v>59.967846946798289</c:v>
                </c:pt>
                <c:pt idx="65">
                  <c:v>59.966656765964885</c:v>
                </c:pt>
                <c:pt idx="66">
                  <c:v>59.967846946798289</c:v>
                </c:pt>
                <c:pt idx="67">
                  <c:v>59.972612212806851</c:v>
                </c:pt>
                <c:pt idx="68">
                  <c:v>59.97499257447366</c:v>
                </c:pt>
                <c:pt idx="69">
                  <c:v>59.973802393640256</c:v>
                </c:pt>
                <c:pt idx="70">
                  <c:v>59.97499257447366</c:v>
                </c:pt>
                <c:pt idx="71">
                  <c:v>59.976182755307065</c:v>
                </c:pt>
                <c:pt idx="72">
                  <c:v>59.978563116973881</c:v>
                </c:pt>
                <c:pt idx="73">
                  <c:v>59.978563116973881</c:v>
                </c:pt>
                <c:pt idx="74">
                  <c:v>59.979757840482222</c:v>
                </c:pt>
                <c:pt idx="75">
                  <c:v>59.982138202149038</c:v>
                </c:pt>
                <c:pt idx="76">
                  <c:v>59.978563116973881</c:v>
                </c:pt>
                <c:pt idx="77">
                  <c:v>59.978563116973881</c:v>
                </c:pt>
                <c:pt idx="78">
                  <c:v>59.977372936140476</c:v>
                </c:pt>
                <c:pt idx="79">
                  <c:v>59.97499257447366</c:v>
                </c:pt>
                <c:pt idx="80">
                  <c:v>59.976182755307065</c:v>
                </c:pt>
                <c:pt idx="81">
                  <c:v>59.976182755307065</c:v>
                </c:pt>
                <c:pt idx="82">
                  <c:v>59.977372936140476</c:v>
                </c:pt>
                <c:pt idx="83">
                  <c:v>59.979757840482222</c:v>
                </c:pt>
                <c:pt idx="84">
                  <c:v>59.983328382982442</c:v>
                </c:pt>
                <c:pt idx="85">
                  <c:v>59.985708744649251</c:v>
                </c:pt>
                <c:pt idx="86">
                  <c:v>59.985708744649251</c:v>
                </c:pt>
                <c:pt idx="87">
                  <c:v>59.988093648991004</c:v>
                </c:pt>
                <c:pt idx="88">
                  <c:v>59.991664191491218</c:v>
                </c:pt>
                <c:pt idx="89">
                  <c:v>59.994044553158034</c:v>
                </c:pt>
                <c:pt idx="90">
                  <c:v>59.991664191491218</c:v>
                </c:pt>
                <c:pt idx="91">
                  <c:v>59.991664191491218</c:v>
                </c:pt>
                <c:pt idx="92">
                  <c:v>59.989283829824409</c:v>
                </c:pt>
                <c:pt idx="93">
                  <c:v>59.985708744649251</c:v>
                </c:pt>
                <c:pt idx="94">
                  <c:v>59.985708744649251</c:v>
                </c:pt>
                <c:pt idx="95">
                  <c:v>59.986898925482656</c:v>
                </c:pt>
                <c:pt idx="96">
                  <c:v>59.986898925482656</c:v>
                </c:pt>
                <c:pt idx="97">
                  <c:v>59.988093648991004</c:v>
                </c:pt>
                <c:pt idx="98">
                  <c:v>59.985708744649251</c:v>
                </c:pt>
                <c:pt idx="99">
                  <c:v>59.984518563815847</c:v>
                </c:pt>
                <c:pt idx="100">
                  <c:v>59.978563116973881</c:v>
                </c:pt>
                <c:pt idx="101">
                  <c:v>59.977372936140476</c:v>
                </c:pt>
                <c:pt idx="102">
                  <c:v>59.978563116973881</c:v>
                </c:pt>
                <c:pt idx="103">
                  <c:v>59.976182755307065</c:v>
                </c:pt>
                <c:pt idx="104">
                  <c:v>59.978563116973881</c:v>
                </c:pt>
                <c:pt idx="105">
                  <c:v>59.979757840482222</c:v>
                </c:pt>
                <c:pt idx="106">
                  <c:v>59.980948021315626</c:v>
                </c:pt>
                <c:pt idx="107">
                  <c:v>59.980948021315626</c:v>
                </c:pt>
                <c:pt idx="108">
                  <c:v>59.984518563815847</c:v>
                </c:pt>
                <c:pt idx="109">
                  <c:v>59.983328382982442</c:v>
                </c:pt>
                <c:pt idx="110">
                  <c:v>59.984518563815847</c:v>
                </c:pt>
                <c:pt idx="111">
                  <c:v>59.985708744649251</c:v>
                </c:pt>
                <c:pt idx="112">
                  <c:v>59.983328382982442</c:v>
                </c:pt>
                <c:pt idx="113">
                  <c:v>59.985708744649251</c:v>
                </c:pt>
                <c:pt idx="114">
                  <c:v>59.985708744649251</c:v>
                </c:pt>
                <c:pt idx="115">
                  <c:v>59.982138202149038</c:v>
                </c:pt>
                <c:pt idx="116">
                  <c:v>59.976182755307065</c:v>
                </c:pt>
                <c:pt idx="117">
                  <c:v>59.97499257447366</c:v>
                </c:pt>
                <c:pt idx="118">
                  <c:v>59.97499257447366</c:v>
                </c:pt>
                <c:pt idx="119">
                  <c:v>59.973802393640256</c:v>
                </c:pt>
                <c:pt idx="120">
                  <c:v>59.97499257447366</c:v>
                </c:pt>
                <c:pt idx="121">
                  <c:v>59.985708744649251</c:v>
                </c:pt>
                <c:pt idx="122">
                  <c:v>59.996429457499779</c:v>
                </c:pt>
                <c:pt idx="123">
                  <c:v>59.997619638333191</c:v>
                </c:pt>
                <c:pt idx="124">
                  <c:v>59.998809819166596</c:v>
                </c:pt>
                <c:pt idx="125">
                  <c:v>59.996429457499779</c:v>
                </c:pt>
                <c:pt idx="126">
                  <c:v>59.997619638333191</c:v>
                </c:pt>
                <c:pt idx="127">
                  <c:v>59.996429457499779</c:v>
                </c:pt>
                <c:pt idx="128">
                  <c:v>60.000963760217985</c:v>
                </c:pt>
                <c:pt idx="129">
                  <c:v>60.000963760217985</c:v>
                </c:pt>
                <c:pt idx="130">
                  <c:v>59.998809819166596</c:v>
                </c:pt>
                <c:pt idx="131">
                  <c:v>59.996429457499779</c:v>
                </c:pt>
                <c:pt idx="132">
                  <c:v>59.994044553158034</c:v>
                </c:pt>
                <c:pt idx="133">
                  <c:v>59.991664191491218</c:v>
                </c:pt>
                <c:pt idx="134">
                  <c:v>59.989283829824409</c:v>
                </c:pt>
                <c:pt idx="135">
                  <c:v>59.988093648991004</c:v>
                </c:pt>
                <c:pt idx="136">
                  <c:v>59.983328382982442</c:v>
                </c:pt>
                <c:pt idx="137">
                  <c:v>59.983328382982442</c:v>
                </c:pt>
                <c:pt idx="138">
                  <c:v>59.984518563815847</c:v>
                </c:pt>
                <c:pt idx="139">
                  <c:v>59.986898925482656</c:v>
                </c:pt>
                <c:pt idx="140">
                  <c:v>59.989283829824409</c:v>
                </c:pt>
                <c:pt idx="141">
                  <c:v>59.991664191491218</c:v>
                </c:pt>
                <c:pt idx="142">
                  <c:v>59.994044553158034</c:v>
                </c:pt>
                <c:pt idx="143">
                  <c:v>59.995234733991438</c:v>
                </c:pt>
                <c:pt idx="144">
                  <c:v>60</c:v>
                </c:pt>
                <c:pt idx="145">
                  <c:v>60.00192752043597</c:v>
                </c:pt>
                <c:pt idx="146">
                  <c:v>60.004822479564034</c:v>
                </c:pt>
                <c:pt idx="147">
                  <c:v>60.007713760217982</c:v>
                </c:pt>
                <c:pt idx="148">
                  <c:v>60.009641280653952</c:v>
                </c:pt>
                <c:pt idx="149">
                  <c:v>60.009641280653952</c:v>
                </c:pt>
                <c:pt idx="150">
                  <c:v>60.005786239782019</c:v>
                </c:pt>
                <c:pt idx="151">
                  <c:v>59.872582510701491</c:v>
                </c:pt>
                <c:pt idx="152">
                  <c:v>59.713007425526342</c:v>
                </c:pt>
                <c:pt idx="153">
                  <c:v>59.688000000000002</c:v>
                </c:pt>
                <c:pt idx="154">
                  <c:v>59.721343234035118</c:v>
                </c:pt>
                <c:pt idx="155">
                  <c:v>59.766597361754172</c:v>
                </c:pt>
                <c:pt idx="156">
                  <c:v>59.801130776622699</c:v>
                </c:pt>
                <c:pt idx="157">
                  <c:v>59.817802393640257</c:v>
                </c:pt>
                <c:pt idx="158">
                  <c:v>59.829708744649253</c:v>
                </c:pt>
                <c:pt idx="159">
                  <c:v>59.840429457499781</c:v>
                </c:pt>
                <c:pt idx="160">
                  <c:v>59.84638036166681</c:v>
                </c:pt>
                <c:pt idx="161">
                  <c:v>59.848765266008563</c:v>
                </c:pt>
                <c:pt idx="162">
                  <c:v>59.851145627675372</c:v>
                </c:pt>
                <c:pt idx="163">
                  <c:v>59.855910893683934</c:v>
                </c:pt>
                <c:pt idx="164">
                  <c:v>59.857101074517338</c:v>
                </c:pt>
                <c:pt idx="165">
                  <c:v>59.860671617017559</c:v>
                </c:pt>
                <c:pt idx="166">
                  <c:v>59.863051978684375</c:v>
                </c:pt>
                <c:pt idx="167">
                  <c:v>59.863051978684375</c:v>
                </c:pt>
                <c:pt idx="168">
                  <c:v>59.860671617017559</c:v>
                </c:pt>
                <c:pt idx="169">
                  <c:v>59.861861797850963</c:v>
                </c:pt>
                <c:pt idx="170">
                  <c:v>59.863051978684375</c:v>
                </c:pt>
                <c:pt idx="171">
                  <c:v>59.863051978684375</c:v>
                </c:pt>
                <c:pt idx="172">
                  <c:v>59.861861797850963</c:v>
                </c:pt>
                <c:pt idx="173">
                  <c:v>59.864246702192716</c:v>
                </c:pt>
                <c:pt idx="174">
                  <c:v>59.864246702192716</c:v>
                </c:pt>
                <c:pt idx="175">
                  <c:v>59.863051978684375</c:v>
                </c:pt>
                <c:pt idx="176">
                  <c:v>59.860671617017559</c:v>
                </c:pt>
                <c:pt idx="177">
                  <c:v>59.863051978684375</c:v>
                </c:pt>
                <c:pt idx="178">
                  <c:v>59.866627063859525</c:v>
                </c:pt>
                <c:pt idx="179">
                  <c:v>59.864246702192716</c:v>
                </c:pt>
                <c:pt idx="180">
                  <c:v>59.86781724469293</c:v>
                </c:pt>
                <c:pt idx="181">
                  <c:v>59.87138778719315</c:v>
                </c:pt>
                <c:pt idx="182">
                  <c:v>59.869007425526341</c:v>
                </c:pt>
                <c:pt idx="183">
                  <c:v>59.872582510701491</c:v>
                </c:pt>
                <c:pt idx="184">
                  <c:v>59.874962872368307</c:v>
                </c:pt>
                <c:pt idx="185">
                  <c:v>59.876153053201712</c:v>
                </c:pt>
                <c:pt idx="186">
                  <c:v>59.873772691534903</c:v>
                </c:pt>
                <c:pt idx="187">
                  <c:v>59.869007425526341</c:v>
                </c:pt>
                <c:pt idx="188">
                  <c:v>59.87138778719315</c:v>
                </c:pt>
                <c:pt idx="189">
                  <c:v>59.87138778719315</c:v>
                </c:pt>
                <c:pt idx="190">
                  <c:v>59.870197606359746</c:v>
                </c:pt>
                <c:pt idx="191">
                  <c:v>59.87138778719315</c:v>
                </c:pt>
                <c:pt idx="192">
                  <c:v>59.87138778719315</c:v>
                </c:pt>
                <c:pt idx="193">
                  <c:v>59.87138778719315</c:v>
                </c:pt>
                <c:pt idx="194">
                  <c:v>59.870197606359746</c:v>
                </c:pt>
                <c:pt idx="195">
                  <c:v>59.87138778719315</c:v>
                </c:pt>
                <c:pt idx="196">
                  <c:v>59.872582510701491</c:v>
                </c:pt>
                <c:pt idx="197">
                  <c:v>59.870197606359746</c:v>
                </c:pt>
                <c:pt idx="198">
                  <c:v>59.870197606359746</c:v>
                </c:pt>
                <c:pt idx="199">
                  <c:v>59.869007425526341</c:v>
                </c:pt>
                <c:pt idx="200">
                  <c:v>59.873772691534903</c:v>
                </c:pt>
                <c:pt idx="201">
                  <c:v>59.874962872368307</c:v>
                </c:pt>
                <c:pt idx="202">
                  <c:v>59.874962872368307</c:v>
                </c:pt>
                <c:pt idx="203">
                  <c:v>59.877343234035116</c:v>
                </c:pt>
                <c:pt idx="204">
                  <c:v>59.874962872368307</c:v>
                </c:pt>
                <c:pt idx="205">
                  <c:v>59.874962872368307</c:v>
                </c:pt>
                <c:pt idx="206">
                  <c:v>59.874962872368307</c:v>
                </c:pt>
                <c:pt idx="207">
                  <c:v>59.877343234035116</c:v>
                </c:pt>
                <c:pt idx="208">
                  <c:v>59.879723595701932</c:v>
                </c:pt>
                <c:pt idx="209">
                  <c:v>59.877343234035116</c:v>
                </c:pt>
                <c:pt idx="210">
                  <c:v>59.873772691534903</c:v>
                </c:pt>
                <c:pt idx="211">
                  <c:v>59.873772691534903</c:v>
                </c:pt>
                <c:pt idx="212">
                  <c:v>59.877343234035116</c:v>
                </c:pt>
                <c:pt idx="213">
                  <c:v>59.879723595701932</c:v>
                </c:pt>
                <c:pt idx="214">
                  <c:v>59.883298680877083</c:v>
                </c:pt>
                <c:pt idx="215">
                  <c:v>59.885679042543899</c:v>
                </c:pt>
                <c:pt idx="216">
                  <c:v>59.886869223377303</c:v>
                </c:pt>
                <c:pt idx="217">
                  <c:v>59.892824670219269</c:v>
                </c:pt>
                <c:pt idx="218">
                  <c:v>59.89639521271949</c:v>
                </c:pt>
                <c:pt idx="219">
                  <c:v>59.89639521271949</c:v>
                </c:pt>
                <c:pt idx="220">
                  <c:v>59.89639521271949</c:v>
                </c:pt>
                <c:pt idx="221">
                  <c:v>59.899970297894647</c:v>
                </c:pt>
                <c:pt idx="222">
                  <c:v>59.895205031886086</c:v>
                </c:pt>
                <c:pt idx="223">
                  <c:v>59.89639521271949</c:v>
                </c:pt>
                <c:pt idx="224">
                  <c:v>59.897589936227831</c:v>
                </c:pt>
                <c:pt idx="225">
                  <c:v>59.898780117061236</c:v>
                </c:pt>
                <c:pt idx="226">
                  <c:v>59.897589936227831</c:v>
                </c:pt>
                <c:pt idx="227">
                  <c:v>59.898780117061236</c:v>
                </c:pt>
                <c:pt idx="228">
                  <c:v>59.899970297894647</c:v>
                </c:pt>
                <c:pt idx="229">
                  <c:v>59.901160478728052</c:v>
                </c:pt>
                <c:pt idx="230">
                  <c:v>59.903540840394861</c:v>
                </c:pt>
                <c:pt idx="231">
                  <c:v>59.907115925570018</c:v>
                </c:pt>
                <c:pt idx="232">
                  <c:v>59.905925744736614</c:v>
                </c:pt>
                <c:pt idx="233">
                  <c:v>59.904731021228272</c:v>
                </c:pt>
                <c:pt idx="234">
                  <c:v>59.902350659561456</c:v>
                </c:pt>
                <c:pt idx="235">
                  <c:v>59.905925744736614</c:v>
                </c:pt>
                <c:pt idx="236">
                  <c:v>59.913066829737048</c:v>
                </c:pt>
                <c:pt idx="237">
                  <c:v>59.914261553245389</c:v>
                </c:pt>
                <c:pt idx="238">
                  <c:v>59.908306106403423</c:v>
                </c:pt>
                <c:pt idx="239">
                  <c:v>59.903540840394861</c:v>
                </c:pt>
                <c:pt idx="240">
                  <c:v>59.902350659561456</c:v>
                </c:pt>
                <c:pt idx="241">
                  <c:v>59.905925744736614</c:v>
                </c:pt>
                <c:pt idx="242">
                  <c:v>59.909496287236827</c:v>
                </c:pt>
                <c:pt idx="243">
                  <c:v>59.911876648903643</c:v>
                </c:pt>
                <c:pt idx="244">
                  <c:v>59.911876648903643</c:v>
                </c:pt>
                <c:pt idx="245">
                  <c:v>59.911876648903643</c:v>
                </c:pt>
                <c:pt idx="246">
                  <c:v>59.910686468070239</c:v>
                </c:pt>
                <c:pt idx="247">
                  <c:v>59.910686468070239</c:v>
                </c:pt>
                <c:pt idx="248">
                  <c:v>59.910686468070239</c:v>
                </c:pt>
                <c:pt idx="249">
                  <c:v>59.905925744736614</c:v>
                </c:pt>
                <c:pt idx="250">
                  <c:v>59.897589936227831</c:v>
                </c:pt>
                <c:pt idx="251">
                  <c:v>59.895205031886086</c:v>
                </c:pt>
                <c:pt idx="252">
                  <c:v>59.898780117061236</c:v>
                </c:pt>
                <c:pt idx="253">
                  <c:v>59.901160478728052</c:v>
                </c:pt>
                <c:pt idx="254">
                  <c:v>59.903540840394861</c:v>
                </c:pt>
                <c:pt idx="255">
                  <c:v>59.902350659561456</c:v>
                </c:pt>
                <c:pt idx="256">
                  <c:v>59.902350659561456</c:v>
                </c:pt>
                <c:pt idx="257">
                  <c:v>59.902350659561456</c:v>
                </c:pt>
                <c:pt idx="258">
                  <c:v>59.905925744736614</c:v>
                </c:pt>
                <c:pt idx="259">
                  <c:v>59.910686468070239</c:v>
                </c:pt>
                <c:pt idx="260">
                  <c:v>59.911876648903643</c:v>
                </c:pt>
                <c:pt idx="261">
                  <c:v>59.911876648903643</c:v>
                </c:pt>
                <c:pt idx="262">
                  <c:v>59.914261553245389</c:v>
                </c:pt>
                <c:pt idx="263">
                  <c:v>59.916641914912205</c:v>
                </c:pt>
                <c:pt idx="264">
                  <c:v>59.917832095745609</c:v>
                </c:pt>
                <c:pt idx="265">
                  <c:v>59.917832095745609</c:v>
                </c:pt>
                <c:pt idx="266">
                  <c:v>59.922597361754171</c:v>
                </c:pt>
                <c:pt idx="267">
                  <c:v>59.926167904254392</c:v>
                </c:pt>
                <c:pt idx="268">
                  <c:v>59.923787542587576</c:v>
                </c:pt>
                <c:pt idx="269">
                  <c:v>59.926167904254392</c:v>
                </c:pt>
                <c:pt idx="270">
                  <c:v>59.927358085087796</c:v>
                </c:pt>
                <c:pt idx="271">
                  <c:v>59.930933170262954</c:v>
                </c:pt>
                <c:pt idx="272">
                  <c:v>59.932123351096358</c:v>
                </c:pt>
                <c:pt idx="273">
                  <c:v>59.933313531929763</c:v>
                </c:pt>
                <c:pt idx="274">
                  <c:v>59.935693893596579</c:v>
                </c:pt>
                <c:pt idx="275">
                  <c:v>59.938078797938324</c:v>
                </c:pt>
                <c:pt idx="276">
                  <c:v>59.939268978771729</c:v>
                </c:pt>
                <c:pt idx="277">
                  <c:v>59.940459159605133</c:v>
                </c:pt>
                <c:pt idx="278">
                  <c:v>59.940459159605133</c:v>
                </c:pt>
                <c:pt idx="279">
                  <c:v>59.938078797938324</c:v>
                </c:pt>
                <c:pt idx="280">
                  <c:v>59.940459159605133</c:v>
                </c:pt>
                <c:pt idx="281">
                  <c:v>59.941649340438545</c:v>
                </c:pt>
                <c:pt idx="282">
                  <c:v>59.942839521271949</c:v>
                </c:pt>
                <c:pt idx="283">
                  <c:v>59.944029702105354</c:v>
                </c:pt>
                <c:pt idx="284">
                  <c:v>59.945219882938758</c:v>
                </c:pt>
                <c:pt idx="285">
                  <c:v>59.946414606447107</c:v>
                </c:pt>
                <c:pt idx="286">
                  <c:v>59.946414606447107</c:v>
                </c:pt>
                <c:pt idx="287">
                  <c:v>59.946414606447107</c:v>
                </c:pt>
                <c:pt idx="288">
                  <c:v>59.947604787280511</c:v>
                </c:pt>
                <c:pt idx="289">
                  <c:v>59.945219882938758</c:v>
                </c:pt>
                <c:pt idx="290">
                  <c:v>59.945219882938758</c:v>
                </c:pt>
                <c:pt idx="291">
                  <c:v>59.947604787280511</c:v>
                </c:pt>
                <c:pt idx="292">
                  <c:v>59.94998514894732</c:v>
                </c:pt>
                <c:pt idx="293">
                  <c:v>59.959511138289507</c:v>
                </c:pt>
                <c:pt idx="294">
                  <c:v>59.963086223464664</c:v>
                </c:pt>
                <c:pt idx="295">
                  <c:v>59.965466585131473</c:v>
                </c:pt>
                <c:pt idx="296">
                  <c:v>59.964276404298069</c:v>
                </c:pt>
                <c:pt idx="297">
                  <c:v>59.964276404298069</c:v>
                </c:pt>
                <c:pt idx="298">
                  <c:v>59.966656765964885</c:v>
                </c:pt>
                <c:pt idx="299">
                  <c:v>59.970227308465098</c:v>
                </c:pt>
                <c:pt idx="300">
                  <c:v>59.970227308465098</c:v>
                </c:pt>
                <c:pt idx="301">
                  <c:v>59.971422031973439</c:v>
                </c:pt>
                <c:pt idx="302">
                  <c:v>59.971422031973439</c:v>
                </c:pt>
                <c:pt idx="303">
                  <c:v>59.970227308465098</c:v>
                </c:pt>
                <c:pt idx="304">
                  <c:v>59.970227308465098</c:v>
                </c:pt>
                <c:pt idx="305">
                  <c:v>59.971422031973439</c:v>
                </c:pt>
                <c:pt idx="306">
                  <c:v>59.971422031973439</c:v>
                </c:pt>
                <c:pt idx="307">
                  <c:v>59.973802393640256</c:v>
                </c:pt>
                <c:pt idx="308">
                  <c:v>59.97499257447366</c:v>
                </c:pt>
                <c:pt idx="309">
                  <c:v>59.972612212806851</c:v>
                </c:pt>
                <c:pt idx="310">
                  <c:v>59.971422031973439</c:v>
                </c:pt>
                <c:pt idx="311">
                  <c:v>59.973802393640256</c:v>
                </c:pt>
                <c:pt idx="312">
                  <c:v>59.97499257447366</c:v>
                </c:pt>
                <c:pt idx="313">
                  <c:v>59.976182755307065</c:v>
                </c:pt>
                <c:pt idx="314">
                  <c:v>59.976182755307065</c:v>
                </c:pt>
                <c:pt idx="315">
                  <c:v>59.976182755307065</c:v>
                </c:pt>
                <c:pt idx="316">
                  <c:v>59.976182755307065</c:v>
                </c:pt>
                <c:pt idx="317">
                  <c:v>59.978563116973881</c:v>
                </c:pt>
                <c:pt idx="318">
                  <c:v>59.992854372324629</c:v>
                </c:pt>
                <c:pt idx="319">
                  <c:v>60.002891280653948</c:v>
                </c:pt>
                <c:pt idx="320">
                  <c:v>60.004822479564034</c:v>
                </c:pt>
                <c:pt idx="321">
                  <c:v>60.004822479564034</c:v>
                </c:pt>
                <c:pt idx="322">
                  <c:v>60.004822479564034</c:v>
                </c:pt>
                <c:pt idx="323">
                  <c:v>60.004822479564034</c:v>
                </c:pt>
                <c:pt idx="324">
                  <c:v>60.005786239782019</c:v>
                </c:pt>
                <c:pt idx="325">
                  <c:v>60.007713760217982</c:v>
                </c:pt>
                <c:pt idx="326">
                  <c:v>60.008677520435967</c:v>
                </c:pt>
                <c:pt idx="327">
                  <c:v>60.008677520435967</c:v>
                </c:pt>
                <c:pt idx="328">
                  <c:v>60.009641280653952</c:v>
                </c:pt>
                <c:pt idx="329">
                  <c:v>60.01157247956403</c:v>
                </c:pt>
                <c:pt idx="330">
                  <c:v>60.012536239782015</c:v>
                </c:pt>
                <c:pt idx="331">
                  <c:v>60.01157247956403</c:v>
                </c:pt>
                <c:pt idx="332">
                  <c:v>60.010608719346052</c:v>
                </c:pt>
                <c:pt idx="333">
                  <c:v>60.01157247956403</c:v>
                </c:pt>
                <c:pt idx="334">
                  <c:v>60.014463760217986</c:v>
                </c:pt>
                <c:pt idx="335">
                  <c:v>60.016391280653949</c:v>
                </c:pt>
                <c:pt idx="336">
                  <c:v>60.015427520435971</c:v>
                </c:pt>
                <c:pt idx="337">
                  <c:v>60.013500000000001</c:v>
                </c:pt>
                <c:pt idx="338">
                  <c:v>60.012536239782015</c:v>
                </c:pt>
                <c:pt idx="339">
                  <c:v>60.010608719346052</c:v>
                </c:pt>
                <c:pt idx="340">
                  <c:v>60.010608719346052</c:v>
                </c:pt>
                <c:pt idx="341">
                  <c:v>60.01157247956403</c:v>
                </c:pt>
                <c:pt idx="342">
                  <c:v>60.010608719346052</c:v>
                </c:pt>
                <c:pt idx="343">
                  <c:v>60.008677520435967</c:v>
                </c:pt>
                <c:pt idx="344">
                  <c:v>60.007713760217982</c:v>
                </c:pt>
                <c:pt idx="345">
                  <c:v>60.005786239782019</c:v>
                </c:pt>
                <c:pt idx="346">
                  <c:v>60.007713760217982</c:v>
                </c:pt>
                <c:pt idx="347">
                  <c:v>60.010608719346052</c:v>
                </c:pt>
                <c:pt idx="348">
                  <c:v>60.014463760217986</c:v>
                </c:pt>
                <c:pt idx="349">
                  <c:v>60.013500000000001</c:v>
                </c:pt>
                <c:pt idx="350">
                  <c:v>60.013500000000001</c:v>
                </c:pt>
                <c:pt idx="351">
                  <c:v>60.017358719346049</c:v>
                </c:pt>
                <c:pt idx="352">
                  <c:v>60.017358719346049</c:v>
                </c:pt>
                <c:pt idx="353">
                  <c:v>60.013500000000001</c:v>
                </c:pt>
                <c:pt idx="354">
                  <c:v>60.012536239782015</c:v>
                </c:pt>
                <c:pt idx="355">
                  <c:v>60.013500000000001</c:v>
                </c:pt>
                <c:pt idx="356">
                  <c:v>60.013500000000001</c:v>
                </c:pt>
                <c:pt idx="357">
                  <c:v>60.015427520435971</c:v>
                </c:pt>
                <c:pt idx="358">
                  <c:v>60.017358719346049</c:v>
                </c:pt>
                <c:pt idx="359">
                  <c:v>60.019286239782019</c:v>
                </c:pt>
                <c:pt idx="360">
                  <c:v>60.017358719346049</c:v>
                </c:pt>
                <c:pt idx="361">
                  <c:v>60.014463760217986</c:v>
                </c:pt>
                <c:pt idx="362">
                  <c:v>60.013500000000001</c:v>
                </c:pt>
                <c:pt idx="363">
                  <c:v>60.013500000000001</c:v>
                </c:pt>
                <c:pt idx="364">
                  <c:v>60.014463760217986</c:v>
                </c:pt>
                <c:pt idx="365">
                  <c:v>60.015427520435971</c:v>
                </c:pt>
                <c:pt idx="366">
                  <c:v>60.017358719346049</c:v>
                </c:pt>
                <c:pt idx="367">
                  <c:v>60.017358719346049</c:v>
                </c:pt>
                <c:pt idx="368">
                  <c:v>60.016391280653949</c:v>
                </c:pt>
                <c:pt idx="369">
                  <c:v>60.013500000000001</c:v>
                </c:pt>
                <c:pt idx="370">
                  <c:v>60.014463760217986</c:v>
                </c:pt>
                <c:pt idx="371">
                  <c:v>60.016391280653949</c:v>
                </c:pt>
                <c:pt idx="372">
                  <c:v>60.020249999999997</c:v>
                </c:pt>
                <c:pt idx="373">
                  <c:v>60.018322479564034</c:v>
                </c:pt>
                <c:pt idx="374">
                  <c:v>60.015427520435971</c:v>
                </c:pt>
                <c:pt idx="375">
                  <c:v>60.013500000000001</c:v>
                </c:pt>
                <c:pt idx="376">
                  <c:v>60.013500000000001</c:v>
                </c:pt>
                <c:pt idx="377">
                  <c:v>60.016391280653949</c:v>
                </c:pt>
                <c:pt idx="378">
                  <c:v>60.019286239782019</c:v>
                </c:pt>
                <c:pt idx="379">
                  <c:v>60.016391280653949</c:v>
                </c:pt>
                <c:pt idx="380">
                  <c:v>60.015427520435971</c:v>
                </c:pt>
                <c:pt idx="381">
                  <c:v>60.015427520435971</c:v>
                </c:pt>
                <c:pt idx="382">
                  <c:v>60.014463760217986</c:v>
                </c:pt>
                <c:pt idx="383">
                  <c:v>60.013500000000001</c:v>
                </c:pt>
                <c:pt idx="384">
                  <c:v>60.013500000000001</c:v>
                </c:pt>
                <c:pt idx="385">
                  <c:v>60.013500000000001</c:v>
                </c:pt>
                <c:pt idx="386">
                  <c:v>60.014463760217986</c:v>
                </c:pt>
                <c:pt idx="387">
                  <c:v>60.016391280653949</c:v>
                </c:pt>
                <c:pt idx="388">
                  <c:v>60.017358719346049</c:v>
                </c:pt>
                <c:pt idx="389">
                  <c:v>60.017358719346049</c:v>
                </c:pt>
                <c:pt idx="390">
                  <c:v>60.014463760217986</c:v>
                </c:pt>
                <c:pt idx="391">
                  <c:v>60.014463760217986</c:v>
                </c:pt>
                <c:pt idx="392">
                  <c:v>60.014463760217986</c:v>
                </c:pt>
                <c:pt idx="393">
                  <c:v>60.015427520435971</c:v>
                </c:pt>
                <c:pt idx="394">
                  <c:v>60.016391280653949</c:v>
                </c:pt>
                <c:pt idx="395">
                  <c:v>60.017358719346049</c:v>
                </c:pt>
                <c:pt idx="396">
                  <c:v>60.016391280653949</c:v>
                </c:pt>
                <c:pt idx="397">
                  <c:v>60.015427520435971</c:v>
                </c:pt>
                <c:pt idx="398">
                  <c:v>60.014463760217986</c:v>
                </c:pt>
                <c:pt idx="399">
                  <c:v>60.015427520435971</c:v>
                </c:pt>
                <c:pt idx="400">
                  <c:v>60.018322479564034</c:v>
                </c:pt>
                <c:pt idx="401">
                  <c:v>60.018322479564034</c:v>
                </c:pt>
                <c:pt idx="402">
                  <c:v>60.019286239782019</c:v>
                </c:pt>
                <c:pt idx="403">
                  <c:v>60.018322479564034</c:v>
                </c:pt>
                <c:pt idx="404">
                  <c:v>60.019286239782019</c:v>
                </c:pt>
                <c:pt idx="405">
                  <c:v>60.020249999999997</c:v>
                </c:pt>
                <c:pt idx="406">
                  <c:v>60.021213760217982</c:v>
                </c:pt>
                <c:pt idx="407">
                  <c:v>60.023141280653952</c:v>
                </c:pt>
                <c:pt idx="408">
                  <c:v>60.021213760217982</c:v>
                </c:pt>
                <c:pt idx="409">
                  <c:v>60.018322479564034</c:v>
                </c:pt>
                <c:pt idx="410">
                  <c:v>60.016391280653949</c:v>
                </c:pt>
                <c:pt idx="411">
                  <c:v>60.018322479564034</c:v>
                </c:pt>
                <c:pt idx="412">
                  <c:v>60.019286239782019</c:v>
                </c:pt>
                <c:pt idx="413">
                  <c:v>60.019286239782019</c:v>
                </c:pt>
                <c:pt idx="414">
                  <c:v>60.022177520435967</c:v>
                </c:pt>
                <c:pt idx="415">
                  <c:v>60.024108719346046</c:v>
                </c:pt>
                <c:pt idx="416">
                  <c:v>60.023141280653952</c:v>
                </c:pt>
                <c:pt idx="417">
                  <c:v>60.023141280653952</c:v>
                </c:pt>
                <c:pt idx="418">
                  <c:v>60.026036239782016</c:v>
                </c:pt>
                <c:pt idx="419">
                  <c:v>60.027000000000001</c:v>
                </c:pt>
                <c:pt idx="420">
                  <c:v>60.026036239782016</c:v>
                </c:pt>
                <c:pt idx="421">
                  <c:v>60.025072479564031</c:v>
                </c:pt>
                <c:pt idx="422">
                  <c:v>60.025072479564031</c:v>
                </c:pt>
                <c:pt idx="423">
                  <c:v>60.023141280653952</c:v>
                </c:pt>
                <c:pt idx="424">
                  <c:v>60.023141280653952</c:v>
                </c:pt>
                <c:pt idx="425">
                  <c:v>60.023141280653952</c:v>
                </c:pt>
                <c:pt idx="426">
                  <c:v>60.021213760217982</c:v>
                </c:pt>
                <c:pt idx="427">
                  <c:v>60.013500000000001</c:v>
                </c:pt>
                <c:pt idx="428">
                  <c:v>60.014463760217986</c:v>
                </c:pt>
                <c:pt idx="429">
                  <c:v>60.018322479564034</c:v>
                </c:pt>
                <c:pt idx="430">
                  <c:v>60.018322479564034</c:v>
                </c:pt>
                <c:pt idx="431">
                  <c:v>60.016391280653949</c:v>
                </c:pt>
                <c:pt idx="432">
                  <c:v>60.014463760217986</c:v>
                </c:pt>
                <c:pt idx="433">
                  <c:v>60.014463760217986</c:v>
                </c:pt>
                <c:pt idx="434">
                  <c:v>60.016391280653949</c:v>
                </c:pt>
                <c:pt idx="435">
                  <c:v>60.014463760217986</c:v>
                </c:pt>
                <c:pt idx="436">
                  <c:v>60.008677520435967</c:v>
                </c:pt>
                <c:pt idx="437">
                  <c:v>60.004822479564034</c:v>
                </c:pt>
                <c:pt idx="438">
                  <c:v>60.007713760217982</c:v>
                </c:pt>
                <c:pt idx="439">
                  <c:v>60.012536239782015</c:v>
                </c:pt>
                <c:pt idx="440">
                  <c:v>60.014463760217986</c:v>
                </c:pt>
                <c:pt idx="441">
                  <c:v>60.015427520435971</c:v>
                </c:pt>
                <c:pt idx="442">
                  <c:v>60.015427520435971</c:v>
                </c:pt>
                <c:pt idx="443">
                  <c:v>60.015427520435971</c:v>
                </c:pt>
                <c:pt idx="444">
                  <c:v>60.012536239782015</c:v>
                </c:pt>
                <c:pt idx="445">
                  <c:v>60.012536239782015</c:v>
                </c:pt>
                <c:pt idx="446">
                  <c:v>60.013500000000001</c:v>
                </c:pt>
                <c:pt idx="447">
                  <c:v>60.014463760217986</c:v>
                </c:pt>
                <c:pt idx="448">
                  <c:v>60.017358719346049</c:v>
                </c:pt>
                <c:pt idx="449">
                  <c:v>60.015427520435971</c:v>
                </c:pt>
                <c:pt idx="450">
                  <c:v>60.013500000000001</c:v>
                </c:pt>
                <c:pt idx="451">
                  <c:v>60.01157247956403</c:v>
                </c:pt>
                <c:pt idx="452">
                  <c:v>60.009641280653952</c:v>
                </c:pt>
                <c:pt idx="453">
                  <c:v>60.01157247956403</c:v>
                </c:pt>
                <c:pt idx="454">
                  <c:v>60.01157247956403</c:v>
                </c:pt>
                <c:pt idx="455">
                  <c:v>60.013500000000001</c:v>
                </c:pt>
                <c:pt idx="456">
                  <c:v>60.014463760217986</c:v>
                </c:pt>
                <c:pt idx="457">
                  <c:v>60.014463760217986</c:v>
                </c:pt>
                <c:pt idx="458">
                  <c:v>60.016391280653949</c:v>
                </c:pt>
                <c:pt idx="459">
                  <c:v>60.015427520435971</c:v>
                </c:pt>
                <c:pt idx="460">
                  <c:v>60.016391280653949</c:v>
                </c:pt>
                <c:pt idx="461">
                  <c:v>60.023141280653952</c:v>
                </c:pt>
                <c:pt idx="462">
                  <c:v>60.023141280653952</c:v>
                </c:pt>
                <c:pt idx="463">
                  <c:v>60.020249999999997</c:v>
                </c:pt>
                <c:pt idx="464">
                  <c:v>60.019286239782019</c:v>
                </c:pt>
                <c:pt idx="465">
                  <c:v>60.020249999999997</c:v>
                </c:pt>
                <c:pt idx="466">
                  <c:v>60.021213760217982</c:v>
                </c:pt>
                <c:pt idx="467">
                  <c:v>60.021213760217982</c:v>
                </c:pt>
                <c:pt idx="468">
                  <c:v>60.023141280653952</c:v>
                </c:pt>
                <c:pt idx="469">
                  <c:v>60.023141280653952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2127880"/>
        <c:axId val="432120824"/>
      </c:lineChart>
      <c:lineChart>
        <c:grouping val="standard"/>
        <c:varyColors val="0"/>
        <c:ser>
          <c:idx val="2"/>
          <c:order val="3"/>
          <c:tx>
            <c:strRef>
              <c:f>Sheet2!$I$4</c:f>
              <c:strCache>
                <c:ptCount val="1"/>
                <c:pt idx="0">
                  <c:v>ECRS</c:v>
                </c:pt>
              </c:strCache>
            </c:strRef>
          </c:tx>
          <c:spPr>
            <a:ln w="254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Sheet2!$I$5:$I$474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Sheet2!$H$4</c:f>
              <c:strCache>
                <c:ptCount val="1"/>
                <c:pt idx="0">
                  <c:v>FFR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Sheet2!$H$5:$H$474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1</c:v>
                </c:pt>
                <c:pt idx="303">
                  <c:v>1</c:v>
                </c:pt>
                <c:pt idx="304">
                  <c:v>1</c:v>
                </c:pt>
                <c:pt idx="305">
                  <c:v>1</c:v>
                </c:pt>
                <c:pt idx="306">
                  <c:v>1</c:v>
                </c:pt>
                <c:pt idx="307">
                  <c:v>1</c:v>
                </c:pt>
                <c:pt idx="308">
                  <c:v>1</c:v>
                </c:pt>
                <c:pt idx="309">
                  <c:v>1</c:v>
                </c:pt>
                <c:pt idx="310">
                  <c:v>1</c:v>
                </c:pt>
                <c:pt idx="311">
                  <c:v>1</c:v>
                </c:pt>
                <c:pt idx="312">
                  <c:v>1</c:v>
                </c:pt>
                <c:pt idx="313">
                  <c:v>1</c:v>
                </c:pt>
                <c:pt idx="314">
                  <c:v>1</c:v>
                </c:pt>
                <c:pt idx="315">
                  <c:v>1</c:v>
                </c:pt>
                <c:pt idx="316">
                  <c:v>1</c:v>
                </c:pt>
                <c:pt idx="317">
                  <c:v>1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ser>
          <c:idx val="3"/>
          <c:order val="5"/>
          <c:tx>
            <c:strRef>
              <c:f>Sheet2!$J$4</c:f>
              <c:strCache>
                <c:ptCount val="1"/>
                <c:pt idx="0">
                  <c:v>Hydro</c:v>
                </c:pt>
              </c:strCache>
            </c:strRef>
          </c:tx>
          <c:spPr>
            <a:ln w="254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val>
            <c:numRef>
              <c:f>Sheet2!$J$5:$J$474</c:f>
              <c:numCache>
                <c:formatCode>General</c:formatCode>
                <c:ptCount val="47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</c:v>
                </c:pt>
                <c:pt idx="153">
                  <c:v>1</c:v>
                </c:pt>
                <c:pt idx="154">
                  <c:v>1</c:v>
                </c:pt>
                <c:pt idx="155">
                  <c:v>1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  <c:pt idx="251">
                  <c:v>1</c:v>
                </c:pt>
                <c:pt idx="252">
                  <c:v>1</c:v>
                </c:pt>
                <c:pt idx="253">
                  <c:v>1</c:v>
                </c:pt>
                <c:pt idx="254">
                  <c:v>1</c:v>
                </c:pt>
                <c:pt idx="255">
                  <c:v>1</c:v>
                </c:pt>
                <c:pt idx="256">
                  <c:v>1</c:v>
                </c:pt>
                <c:pt idx="257">
                  <c:v>1</c:v>
                </c:pt>
                <c:pt idx="258">
                  <c:v>1</c:v>
                </c:pt>
                <c:pt idx="259">
                  <c:v>1</c:v>
                </c:pt>
                <c:pt idx="260">
                  <c:v>1</c:v>
                </c:pt>
                <c:pt idx="261">
                  <c:v>1</c:v>
                </c:pt>
                <c:pt idx="262">
                  <c:v>1</c:v>
                </c:pt>
                <c:pt idx="263">
                  <c:v>1</c:v>
                </c:pt>
                <c:pt idx="264">
                  <c:v>1</c:v>
                </c:pt>
                <c:pt idx="265">
                  <c:v>1</c:v>
                </c:pt>
                <c:pt idx="266">
                  <c:v>1</c:v>
                </c:pt>
                <c:pt idx="267">
                  <c:v>1</c:v>
                </c:pt>
                <c:pt idx="268">
                  <c:v>1</c:v>
                </c:pt>
                <c:pt idx="269">
                  <c:v>1</c:v>
                </c:pt>
                <c:pt idx="270">
                  <c:v>1</c:v>
                </c:pt>
                <c:pt idx="271">
                  <c:v>1</c:v>
                </c:pt>
                <c:pt idx="272">
                  <c:v>1</c:v>
                </c:pt>
                <c:pt idx="273">
                  <c:v>1</c:v>
                </c:pt>
                <c:pt idx="274">
                  <c:v>1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1</c:v>
                </c:pt>
                <c:pt idx="279">
                  <c:v>1</c:v>
                </c:pt>
                <c:pt idx="280">
                  <c:v>1</c:v>
                </c:pt>
                <c:pt idx="281">
                  <c:v>1</c:v>
                </c:pt>
                <c:pt idx="282">
                  <c:v>1</c:v>
                </c:pt>
                <c:pt idx="283">
                  <c:v>1</c:v>
                </c:pt>
                <c:pt idx="284">
                  <c:v>1</c:v>
                </c:pt>
                <c:pt idx="285">
                  <c:v>1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1</c:v>
                </c:pt>
                <c:pt idx="290">
                  <c:v>1</c:v>
                </c:pt>
                <c:pt idx="291">
                  <c:v>1</c:v>
                </c:pt>
                <c:pt idx="292">
                  <c:v>1</c:v>
                </c:pt>
                <c:pt idx="293">
                  <c:v>1</c:v>
                </c:pt>
                <c:pt idx="294">
                  <c:v>1</c:v>
                </c:pt>
                <c:pt idx="295">
                  <c:v>1</c:v>
                </c:pt>
                <c:pt idx="296">
                  <c:v>1</c:v>
                </c:pt>
                <c:pt idx="297">
                  <c:v>1</c:v>
                </c:pt>
                <c:pt idx="298">
                  <c:v>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3199504"/>
        <c:axId val="353206168"/>
      </c:lineChart>
      <c:catAx>
        <c:axId val="432127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0824"/>
        <c:crosses val="autoZero"/>
        <c:auto val="1"/>
        <c:lblAlgn val="ctr"/>
        <c:lblOffset val="100"/>
        <c:tickLblSkip val="10"/>
        <c:noMultiLvlLbl val="0"/>
      </c:catAx>
      <c:valAx>
        <c:axId val="432120824"/>
        <c:scaling>
          <c:orientation val="minMax"/>
          <c:max val="60.05"/>
          <c:min val="59.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127880"/>
        <c:crosses val="autoZero"/>
        <c:crossBetween val="between"/>
        <c:majorUnit val="5.000000000000001E-2"/>
      </c:valAx>
      <c:valAx>
        <c:axId val="353206168"/>
        <c:scaling>
          <c:orientation val="minMax"/>
          <c:max val="3.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3199504"/>
        <c:crosses val="max"/>
        <c:crossBetween val="between"/>
      </c:valAx>
      <c:catAx>
        <c:axId val="353199504"/>
        <c:scaling>
          <c:orientation val="minMax"/>
        </c:scaling>
        <c:delete val="1"/>
        <c:axPos val="b"/>
        <c:majorTickMark val="out"/>
        <c:minorTickMark val="none"/>
        <c:tickLblPos val="nextTo"/>
        <c:crossAx val="3532061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ECR</a:t>
          </a:r>
          <a:r>
            <a:rPr lang="en-US" sz="1100" dirty="0" smtClean="0"/>
            <a:t>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/>
            <a:t>ECRS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0.13306</cdr:x>
      <cdr:y>0.63906</cdr:y>
    </cdr:from>
    <cdr:to>
      <cdr:x>0.27859</cdr:x>
      <cdr:y>0.70843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1153026" y="4018356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Load Resources </a:t>
          </a:r>
        </a:p>
        <a:p xmlns:a="http://schemas.openxmlformats.org/drawingml/2006/main">
          <a:pPr algn="ctr"/>
          <a:r>
            <a:rPr lang="en-US" sz="1100"/>
            <a:t>Deployed at 59.7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0.27859</cdr:x>
      <cdr:y>0.67312</cdr:y>
    </cdr:from>
    <cdr:to>
      <cdr:x>0.35207</cdr:x>
      <cdr:y>0.67374</cdr:y>
    </cdr:to>
    <cdr:cxnSp macro="">
      <cdr:nvCxnSpPr>
        <cdr:cNvPr id="24" name="Straight Arrow Connector 23"/>
        <cdr:cNvCxnSpPr>
          <a:stCxn xmlns:a="http://schemas.openxmlformats.org/drawingml/2006/main" id="23" idx="3"/>
        </cdr:cNvCxnSpPr>
      </cdr:nvCxnSpPr>
      <cdr:spPr>
        <a:xfrm xmlns:a="http://schemas.openxmlformats.org/drawingml/2006/main" flipV="1">
          <a:off x="2414146" y="4232539"/>
          <a:ext cx="636720" cy="39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 smtClean="0"/>
            <a:t>ECRS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0.13306</cdr:x>
      <cdr:y>0.63906</cdr:y>
    </cdr:from>
    <cdr:to>
      <cdr:x>0.27859</cdr:x>
      <cdr:y>0.70843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1153026" y="4018356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Load Resources </a:t>
          </a:r>
        </a:p>
        <a:p xmlns:a="http://schemas.openxmlformats.org/drawingml/2006/main">
          <a:pPr algn="ctr"/>
          <a:r>
            <a:rPr lang="en-US" sz="1100"/>
            <a:t>Deployed at 59.7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0.27859</cdr:x>
      <cdr:y>0.67312</cdr:y>
    </cdr:from>
    <cdr:to>
      <cdr:x>0.35207</cdr:x>
      <cdr:y>0.67374</cdr:y>
    </cdr:to>
    <cdr:cxnSp macro="">
      <cdr:nvCxnSpPr>
        <cdr:cNvPr id="24" name="Straight Arrow Connector 23"/>
        <cdr:cNvCxnSpPr>
          <a:stCxn xmlns:a="http://schemas.openxmlformats.org/drawingml/2006/main" id="23" idx="3"/>
        </cdr:cNvCxnSpPr>
      </cdr:nvCxnSpPr>
      <cdr:spPr>
        <a:xfrm xmlns:a="http://schemas.openxmlformats.org/drawingml/2006/main" flipV="1">
          <a:off x="2414146" y="4232539"/>
          <a:ext cx="636720" cy="39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0.40661</cdr:x>
      <cdr:y>0.02961</cdr:y>
    </cdr:from>
    <cdr:to>
      <cdr:x>0.40744</cdr:x>
      <cdr:y>0.85649</cdr:y>
    </cdr:to>
    <cdr:cxnSp macro="">
      <cdr:nvCxnSpPr>
        <cdr:cNvPr id="29" name="Straight Connector 28"/>
        <cdr:cNvCxnSpPr/>
      </cdr:nvCxnSpPr>
      <cdr:spPr>
        <a:xfrm xmlns:a="http://schemas.openxmlformats.org/drawingml/2006/main" flipV="1">
          <a:off x="3523534" y="186205"/>
          <a:ext cx="7163" cy="519935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0.46371</cdr:x>
      <cdr:y>0.48416</cdr:y>
    </cdr:from>
    <cdr:to>
      <cdr:x>0.60925</cdr:x>
      <cdr:y>0.55353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4018357" y="3044371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Triggered</a:t>
          </a:r>
          <a:endParaRPr lang="en-US" sz="1100" baseline="0" dirty="0"/>
        </a:p>
        <a:p xmlns:a="http://schemas.openxmlformats.org/drawingml/2006/main">
          <a:pPr algn="ctr"/>
          <a:r>
            <a:rPr lang="en-US" sz="1100" baseline="0" dirty="0"/>
            <a:t> SCED Run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0.40744</cdr:x>
      <cdr:y>0.51885</cdr:y>
    </cdr:from>
    <cdr:to>
      <cdr:x>0.46371</cdr:x>
      <cdr:y>0.51936</cdr:y>
    </cdr:to>
    <cdr:cxnSp macro="">
      <cdr:nvCxnSpPr>
        <cdr:cNvPr id="34" name="Straight Arrow Connector 33"/>
        <cdr:cNvCxnSpPr>
          <a:stCxn xmlns:a="http://schemas.openxmlformats.org/drawingml/2006/main" id="31" idx="1"/>
        </cdr:cNvCxnSpPr>
      </cdr:nvCxnSpPr>
      <cdr:spPr>
        <a:xfrm xmlns:a="http://schemas.openxmlformats.org/drawingml/2006/main" flipH="1">
          <a:off x="3530695" y="3262468"/>
          <a:ext cx="487662" cy="324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0.13306</cdr:x>
      <cdr:y>0.63906</cdr:y>
    </cdr:from>
    <cdr:to>
      <cdr:x>0.27859</cdr:x>
      <cdr:y>0.70843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1153026" y="4018356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Load Resources </a:t>
          </a:r>
        </a:p>
        <a:p xmlns:a="http://schemas.openxmlformats.org/drawingml/2006/main">
          <a:pPr algn="ctr"/>
          <a:r>
            <a:rPr lang="en-US" sz="1100"/>
            <a:t>Deployed at 59.7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0.27859</cdr:x>
      <cdr:y>0.67312</cdr:y>
    </cdr:from>
    <cdr:to>
      <cdr:x>0.35207</cdr:x>
      <cdr:y>0.67374</cdr:y>
    </cdr:to>
    <cdr:cxnSp macro="">
      <cdr:nvCxnSpPr>
        <cdr:cNvPr id="24" name="Straight Arrow Connector 23"/>
        <cdr:cNvCxnSpPr>
          <a:stCxn xmlns:a="http://schemas.openxmlformats.org/drawingml/2006/main" id="23" idx="3"/>
        </cdr:cNvCxnSpPr>
      </cdr:nvCxnSpPr>
      <cdr:spPr>
        <a:xfrm xmlns:a="http://schemas.openxmlformats.org/drawingml/2006/main" flipV="1">
          <a:off x="2414146" y="4232539"/>
          <a:ext cx="636720" cy="39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0.40661</cdr:x>
      <cdr:y>0.02961</cdr:y>
    </cdr:from>
    <cdr:to>
      <cdr:x>0.40744</cdr:x>
      <cdr:y>0.85649</cdr:y>
    </cdr:to>
    <cdr:cxnSp macro="">
      <cdr:nvCxnSpPr>
        <cdr:cNvPr id="29" name="Straight Connector 28"/>
        <cdr:cNvCxnSpPr/>
      </cdr:nvCxnSpPr>
      <cdr:spPr>
        <a:xfrm xmlns:a="http://schemas.openxmlformats.org/drawingml/2006/main" flipV="1">
          <a:off x="3523534" y="186205"/>
          <a:ext cx="7163" cy="519935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0.46371</cdr:x>
      <cdr:y>0.48416</cdr:y>
    </cdr:from>
    <cdr:to>
      <cdr:x>0.60925</cdr:x>
      <cdr:y>0.55353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4018357" y="3044371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Triggered</a:t>
          </a:r>
          <a:endParaRPr lang="en-US" sz="1100" baseline="0" dirty="0"/>
        </a:p>
        <a:p xmlns:a="http://schemas.openxmlformats.org/drawingml/2006/main">
          <a:pPr algn="ctr"/>
          <a:r>
            <a:rPr lang="en-US" sz="1100" baseline="0" dirty="0"/>
            <a:t> SCED Run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0.40744</cdr:x>
      <cdr:y>0.51885</cdr:y>
    </cdr:from>
    <cdr:to>
      <cdr:x>0.46371</cdr:x>
      <cdr:y>0.51936</cdr:y>
    </cdr:to>
    <cdr:cxnSp macro="">
      <cdr:nvCxnSpPr>
        <cdr:cNvPr id="34" name="Straight Arrow Connector 33"/>
        <cdr:cNvCxnSpPr>
          <a:stCxn xmlns:a="http://schemas.openxmlformats.org/drawingml/2006/main" id="31" idx="1"/>
        </cdr:cNvCxnSpPr>
      </cdr:nvCxnSpPr>
      <cdr:spPr>
        <a:xfrm xmlns:a="http://schemas.openxmlformats.org/drawingml/2006/main" flipH="1">
          <a:off x="3530695" y="3262468"/>
          <a:ext cx="487662" cy="324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0.69354</cdr:x>
      <cdr:y>0.17664</cdr:y>
    </cdr:from>
    <cdr:to>
      <cdr:x>0.92893</cdr:x>
      <cdr:y>0.22551</cdr:y>
    </cdr:to>
    <cdr:sp macro="" textlink="">
      <cdr:nvSpPr>
        <cdr:cNvPr id="42" name="TextBox 1"/>
        <cdr:cNvSpPr txBox="1"/>
      </cdr:nvSpPr>
      <cdr:spPr>
        <a:xfrm xmlns:a="http://schemas.openxmlformats.org/drawingml/2006/main">
          <a:off x="6009965" y="1110724"/>
          <a:ext cx="2039733" cy="30728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 dirty="0"/>
            <a:t>Frequency Recovered to</a:t>
          </a:r>
          <a:r>
            <a:rPr lang="en-US" sz="1100" baseline="0" dirty="0"/>
            <a:t> 59.97Hz.</a:t>
          </a:r>
        </a:p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baseline="0" dirty="0" smtClean="0"/>
            <a:t>RS </a:t>
          </a:r>
          <a:r>
            <a:rPr lang="en-US" sz="1100" baseline="0" dirty="0"/>
            <a:t>&amp; Hydro Recalled.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0.63727</cdr:x>
      <cdr:y>0.17778</cdr:y>
    </cdr:from>
    <cdr:to>
      <cdr:x>0.69354</cdr:x>
      <cdr:y>0.20108</cdr:y>
    </cdr:to>
    <cdr:cxnSp macro="">
      <cdr:nvCxnSpPr>
        <cdr:cNvPr id="43" name="Straight Arrow Connector 42"/>
        <cdr:cNvCxnSpPr>
          <a:stCxn xmlns:a="http://schemas.openxmlformats.org/drawingml/2006/main" id="42" idx="1"/>
        </cdr:cNvCxnSpPr>
      </cdr:nvCxnSpPr>
      <cdr:spPr>
        <a:xfrm xmlns:a="http://schemas.openxmlformats.org/drawingml/2006/main" flipH="1" flipV="1">
          <a:off x="5522305" y="1117888"/>
          <a:ext cx="487660" cy="14647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0.63223</cdr:x>
      <cdr:y>0.20108</cdr:y>
    </cdr:from>
    <cdr:to>
      <cdr:x>0.69354</cdr:x>
      <cdr:y>0.61503</cdr:y>
    </cdr:to>
    <cdr:cxnSp macro="">
      <cdr:nvCxnSpPr>
        <cdr:cNvPr id="47" name="Straight Arrow Connector 46"/>
        <cdr:cNvCxnSpPr>
          <a:stCxn xmlns:a="http://schemas.openxmlformats.org/drawingml/2006/main" id="42" idx="1"/>
        </cdr:cNvCxnSpPr>
      </cdr:nvCxnSpPr>
      <cdr:spPr>
        <a:xfrm xmlns:a="http://schemas.openxmlformats.org/drawingml/2006/main" flipH="1">
          <a:off x="5478665" y="1264366"/>
          <a:ext cx="531300" cy="260292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0.13306</cdr:x>
      <cdr:y>0.63906</cdr:y>
    </cdr:from>
    <cdr:to>
      <cdr:x>0.27859</cdr:x>
      <cdr:y>0.70843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1153026" y="4018356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Load Resources </a:t>
          </a:r>
        </a:p>
        <a:p xmlns:a="http://schemas.openxmlformats.org/drawingml/2006/main">
          <a:pPr algn="ctr"/>
          <a:r>
            <a:rPr lang="en-US" sz="1100"/>
            <a:t>Deployed at 59.7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0.27859</cdr:x>
      <cdr:y>0.67312</cdr:y>
    </cdr:from>
    <cdr:to>
      <cdr:x>0.35207</cdr:x>
      <cdr:y>0.67374</cdr:y>
    </cdr:to>
    <cdr:cxnSp macro="">
      <cdr:nvCxnSpPr>
        <cdr:cNvPr id="24" name="Straight Arrow Connector 23"/>
        <cdr:cNvCxnSpPr>
          <a:stCxn xmlns:a="http://schemas.openxmlformats.org/drawingml/2006/main" id="23" idx="3"/>
        </cdr:cNvCxnSpPr>
      </cdr:nvCxnSpPr>
      <cdr:spPr>
        <a:xfrm xmlns:a="http://schemas.openxmlformats.org/drawingml/2006/main" flipV="1">
          <a:off x="2414146" y="4232539"/>
          <a:ext cx="636720" cy="39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0.40661</cdr:x>
      <cdr:y>0.02961</cdr:y>
    </cdr:from>
    <cdr:to>
      <cdr:x>0.40744</cdr:x>
      <cdr:y>0.85649</cdr:y>
    </cdr:to>
    <cdr:cxnSp macro="">
      <cdr:nvCxnSpPr>
        <cdr:cNvPr id="29" name="Straight Connector 28"/>
        <cdr:cNvCxnSpPr/>
      </cdr:nvCxnSpPr>
      <cdr:spPr>
        <a:xfrm xmlns:a="http://schemas.openxmlformats.org/drawingml/2006/main" flipV="1">
          <a:off x="3523534" y="186205"/>
          <a:ext cx="7163" cy="519935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0.46371</cdr:x>
      <cdr:y>0.48416</cdr:y>
    </cdr:from>
    <cdr:to>
      <cdr:x>0.60925</cdr:x>
      <cdr:y>0.55353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4018357" y="3044371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Triggered</a:t>
          </a:r>
          <a:endParaRPr lang="en-US" sz="1100" baseline="0" dirty="0"/>
        </a:p>
        <a:p xmlns:a="http://schemas.openxmlformats.org/drawingml/2006/main">
          <a:pPr algn="ctr"/>
          <a:r>
            <a:rPr lang="en-US" sz="1100" baseline="0" dirty="0"/>
            <a:t> SCED Run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0.40744</cdr:x>
      <cdr:y>0.51885</cdr:y>
    </cdr:from>
    <cdr:to>
      <cdr:x>0.46371</cdr:x>
      <cdr:y>0.51936</cdr:y>
    </cdr:to>
    <cdr:cxnSp macro="">
      <cdr:nvCxnSpPr>
        <cdr:cNvPr id="34" name="Straight Arrow Connector 33"/>
        <cdr:cNvCxnSpPr>
          <a:stCxn xmlns:a="http://schemas.openxmlformats.org/drawingml/2006/main" id="31" idx="1"/>
        </cdr:cNvCxnSpPr>
      </cdr:nvCxnSpPr>
      <cdr:spPr>
        <a:xfrm xmlns:a="http://schemas.openxmlformats.org/drawingml/2006/main" flipH="1">
          <a:off x="3530695" y="3262468"/>
          <a:ext cx="487662" cy="324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0.72668</cdr:x>
      <cdr:y>0.15842</cdr:y>
    </cdr:from>
    <cdr:to>
      <cdr:x>0.96206</cdr:x>
      <cdr:y>0.20729</cdr:y>
    </cdr:to>
    <cdr:sp macro="" textlink="">
      <cdr:nvSpPr>
        <cdr:cNvPr id="50" name="TextBox 1"/>
        <cdr:cNvSpPr txBox="1"/>
      </cdr:nvSpPr>
      <cdr:spPr>
        <a:xfrm xmlns:a="http://schemas.openxmlformats.org/drawingml/2006/main">
          <a:off x="6297100" y="996138"/>
          <a:ext cx="2039733" cy="30728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Frequency Recovered to</a:t>
          </a:r>
          <a:r>
            <a:rPr lang="en-US" sz="1100" baseline="0"/>
            <a:t> 59.98Hz.</a:t>
          </a:r>
        </a:p>
        <a:p xmlns:a="http://schemas.openxmlformats.org/drawingml/2006/main">
          <a:pPr algn="ctr"/>
          <a:r>
            <a:rPr lang="en-US" sz="1100" baseline="0"/>
            <a:t>FFR.</a:t>
          </a:r>
          <a:endParaRPr lang="en-US" sz="1100"/>
        </a:p>
      </cdr:txBody>
    </cdr:sp>
  </cdr:relSizeAnchor>
  <cdr:relSizeAnchor xmlns:cdr="http://schemas.openxmlformats.org/drawingml/2006/chartDrawing">
    <cdr:from>
      <cdr:x>0.6704</cdr:x>
      <cdr:y>0.15956</cdr:y>
    </cdr:from>
    <cdr:to>
      <cdr:x>0.72668</cdr:x>
      <cdr:y>0.18286</cdr:y>
    </cdr:to>
    <cdr:cxnSp macro="">
      <cdr:nvCxnSpPr>
        <cdr:cNvPr id="51" name="Straight Arrow Connector 50"/>
        <cdr:cNvCxnSpPr>
          <a:stCxn xmlns:a="http://schemas.openxmlformats.org/drawingml/2006/main" id="50" idx="1"/>
        </cdr:cNvCxnSpPr>
      </cdr:nvCxnSpPr>
      <cdr:spPr>
        <a:xfrm xmlns:a="http://schemas.openxmlformats.org/drawingml/2006/main" flipH="1" flipV="1">
          <a:off x="5809440" y="1003302"/>
          <a:ext cx="487660" cy="14647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0.66859</cdr:x>
      <cdr:y>0.18286</cdr:y>
    </cdr:from>
    <cdr:to>
      <cdr:x>0.72668</cdr:x>
      <cdr:y>0.61617</cdr:y>
    </cdr:to>
    <cdr:cxnSp macro="">
      <cdr:nvCxnSpPr>
        <cdr:cNvPr id="52" name="Straight Arrow Connector 51"/>
        <cdr:cNvCxnSpPr>
          <a:stCxn xmlns:a="http://schemas.openxmlformats.org/drawingml/2006/main" id="50" idx="1"/>
        </cdr:cNvCxnSpPr>
      </cdr:nvCxnSpPr>
      <cdr:spPr>
        <a:xfrm xmlns:a="http://schemas.openxmlformats.org/drawingml/2006/main" flipH="1">
          <a:off x="5793778" y="1149780"/>
          <a:ext cx="503322" cy="272467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0.0876</cdr:x>
      <cdr:y>0.40319</cdr:y>
    </cdr:from>
    <cdr:to>
      <cdr:x>0.27438</cdr:x>
      <cdr:y>0.44419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759135" y="2535225"/>
          <a:ext cx="1618533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/>
            <a:t>FFR Deployed at 59.85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0.27438</cdr:x>
      <cdr:y>0.42369</cdr:y>
    </cdr:from>
    <cdr:to>
      <cdr:x>0.35041</cdr:x>
      <cdr:y>0.42369</cdr:y>
    </cdr:to>
    <cdr:cxnSp macro="">
      <cdr:nvCxnSpPr>
        <cdr:cNvPr id="12" name="Straight Arrow Connector 11"/>
        <cdr:cNvCxnSpPr>
          <a:stCxn xmlns:a="http://schemas.openxmlformats.org/drawingml/2006/main" id="10" idx="3"/>
        </cdr:cNvCxnSpPr>
      </cdr:nvCxnSpPr>
      <cdr:spPr>
        <a:xfrm xmlns:a="http://schemas.openxmlformats.org/drawingml/2006/main">
          <a:off x="2377668" y="2664135"/>
          <a:ext cx="658873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0.10504</cdr:x>
      <cdr:y>0.28712</cdr:y>
    </cdr:from>
    <cdr:to>
      <cdr:x>0.27859</cdr:x>
      <cdr:y>0.35649</cdr:y>
    </cdr:to>
    <cdr:sp macro="" textlink="">
      <cdr:nvSpPr>
        <cdr:cNvPr id="14" name="TextBox 1"/>
        <cdr:cNvSpPr txBox="1"/>
      </cdr:nvSpPr>
      <cdr:spPr>
        <a:xfrm xmlns:a="http://schemas.openxmlformats.org/drawingml/2006/main">
          <a:off x="910197" y="1805404"/>
          <a:ext cx="1503947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Capacity</a:t>
          </a:r>
          <a:r>
            <a:rPr lang="en-US" sz="1100" baseline="0" dirty="0"/>
            <a:t> Released </a:t>
          </a:r>
        </a:p>
        <a:p xmlns:a="http://schemas.openxmlformats.org/drawingml/2006/main">
          <a:pPr algn="ctr"/>
          <a:r>
            <a:rPr lang="en-US" sz="1100" baseline="0" dirty="0"/>
            <a:t>to SCED</a:t>
          </a:r>
          <a:r>
            <a:rPr lang="en-US" sz="1100" dirty="0"/>
            <a:t> at 59.91</a:t>
          </a:r>
          <a:r>
            <a:rPr lang="en-US" sz="1100" baseline="0" dirty="0"/>
            <a:t>Hz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0.27859</cdr:x>
      <cdr:y>0.32118</cdr:y>
    </cdr:from>
    <cdr:to>
      <cdr:x>0.35207</cdr:x>
      <cdr:y>0.32181</cdr:y>
    </cdr:to>
    <cdr:cxnSp macro="">
      <cdr:nvCxnSpPr>
        <cdr:cNvPr id="15" name="Straight Arrow Connector 14"/>
        <cdr:cNvCxnSpPr>
          <a:stCxn xmlns:a="http://schemas.openxmlformats.org/drawingml/2006/main" id="14" idx="3"/>
        </cdr:cNvCxnSpPr>
      </cdr:nvCxnSpPr>
      <cdr:spPr>
        <a:xfrm xmlns:a="http://schemas.openxmlformats.org/drawingml/2006/main" flipV="1">
          <a:off x="2414144" y="2019586"/>
          <a:ext cx="636721" cy="3915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0.08595</cdr:x>
      <cdr:y>0.48986</cdr:y>
    </cdr:from>
    <cdr:to>
      <cdr:x>0.27611</cdr:x>
      <cdr:y>0.53086</cdr:y>
    </cdr:to>
    <cdr:sp macro="" textlink="">
      <cdr:nvSpPr>
        <cdr:cNvPr id="16" name="TextBox 1"/>
        <cdr:cNvSpPr txBox="1"/>
      </cdr:nvSpPr>
      <cdr:spPr>
        <a:xfrm xmlns:a="http://schemas.openxmlformats.org/drawingml/2006/main">
          <a:off x="744813" y="3080180"/>
          <a:ext cx="1647848" cy="25782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Hydro Deployed at 59.8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0.27611</cdr:x>
      <cdr:y>0.51036</cdr:y>
    </cdr:from>
    <cdr:to>
      <cdr:x>0.35214</cdr:x>
      <cdr:y>0.51036</cdr:y>
    </cdr:to>
    <cdr:cxnSp macro="">
      <cdr:nvCxnSpPr>
        <cdr:cNvPr id="17" name="Straight Arrow Connector 16"/>
        <cdr:cNvCxnSpPr>
          <a:stCxn xmlns:a="http://schemas.openxmlformats.org/drawingml/2006/main" id="16" idx="3"/>
        </cdr:cNvCxnSpPr>
      </cdr:nvCxnSpPr>
      <cdr:spPr>
        <a:xfrm xmlns:a="http://schemas.openxmlformats.org/drawingml/2006/main">
          <a:off x="2392661" y="3209090"/>
          <a:ext cx="658872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5">
            <a:shade val="50000"/>
          </a:schemeClr>
        </a:lnRef>
        <a:fillRef xmlns:a="http://schemas.openxmlformats.org/drawingml/2006/main" idx="1">
          <a:schemeClr val="accent5"/>
        </a:fillRef>
        <a:effectRef xmlns:a="http://schemas.openxmlformats.org/drawingml/2006/main" idx="0">
          <a:schemeClr val="accent5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0.13306</cdr:x>
      <cdr:y>0.63906</cdr:y>
    </cdr:from>
    <cdr:to>
      <cdr:x>0.27859</cdr:x>
      <cdr:y>0.70843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1153026" y="4018356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Load Resources </a:t>
          </a:r>
        </a:p>
        <a:p xmlns:a="http://schemas.openxmlformats.org/drawingml/2006/main">
          <a:pPr algn="ctr"/>
          <a:r>
            <a:rPr lang="en-US" sz="1100"/>
            <a:t>Deployed at 59.7</a:t>
          </a:r>
          <a:r>
            <a:rPr lang="en-US" sz="1100" baseline="0"/>
            <a:t>Hz</a:t>
          </a:r>
          <a:endParaRPr lang="en-US" sz="1100"/>
        </a:p>
      </cdr:txBody>
    </cdr:sp>
  </cdr:relSizeAnchor>
  <cdr:relSizeAnchor xmlns:cdr="http://schemas.openxmlformats.org/drawingml/2006/chartDrawing">
    <cdr:from>
      <cdr:x>0.27859</cdr:x>
      <cdr:y>0.67312</cdr:y>
    </cdr:from>
    <cdr:to>
      <cdr:x>0.35207</cdr:x>
      <cdr:y>0.67374</cdr:y>
    </cdr:to>
    <cdr:cxnSp macro="">
      <cdr:nvCxnSpPr>
        <cdr:cNvPr id="24" name="Straight Arrow Connector 23"/>
        <cdr:cNvCxnSpPr>
          <a:stCxn xmlns:a="http://schemas.openxmlformats.org/drawingml/2006/main" id="23" idx="3"/>
        </cdr:cNvCxnSpPr>
      </cdr:nvCxnSpPr>
      <cdr:spPr>
        <a:xfrm xmlns:a="http://schemas.openxmlformats.org/drawingml/2006/main" flipV="1">
          <a:off x="2414146" y="4232539"/>
          <a:ext cx="636720" cy="391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4">
            <a:shade val="50000"/>
          </a:schemeClr>
        </a:lnRef>
        <a:fillRef xmlns:a="http://schemas.openxmlformats.org/drawingml/2006/main" idx="1">
          <a:schemeClr val="accent4"/>
        </a:fillRef>
        <a:effectRef xmlns:a="http://schemas.openxmlformats.org/drawingml/2006/main" idx="0">
          <a:schemeClr val="accent4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0.40661</cdr:x>
      <cdr:y>0.02961</cdr:y>
    </cdr:from>
    <cdr:to>
      <cdr:x>0.40744</cdr:x>
      <cdr:y>0.85649</cdr:y>
    </cdr:to>
    <cdr:cxnSp macro="">
      <cdr:nvCxnSpPr>
        <cdr:cNvPr id="29" name="Straight Connector 28"/>
        <cdr:cNvCxnSpPr/>
      </cdr:nvCxnSpPr>
      <cdr:spPr>
        <a:xfrm xmlns:a="http://schemas.openxmlformats.org/drawingml/2006/main" flipV="1">
          <a:off x="3523534" y="186205"/>
          <a:ext cx="7163" cy="5199359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ysClr val="windowText" lastClr="000000"/>
          </a:solidFill>
          <a:prstDash val="sys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0.46371</cdr:x>
      <cdr:y>0.48416</cdr:y>
    </cdr:from>
    <cdr:to>
      <cdr:x>0.60925</cdr:x>
      <cdr:y>0.55353</cdr:y>
    </cdr:to>
    <cdr:sp macro="" textlink="">
      <cdr:nvSpPr>
        <cdr:cNvPr id="31" name="TextBox 1"/>
        <cdr:cNvSpPr txBox="1"/>
      </cdr:nvSpPr>
      <cdr:spPr>
        <a:xfrm xmlns:a="http://schemas.openxmlformats.org/drawingml/2006/main">
          <a:off x="4018357" y="3044371"/>
          <a:ext cx="1261120" cy="43619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dirty="0" smtClean="0"/>
            <a:t>EC</a:t>
          </a:r>
          <a:r>
            <a:rPr lang="en-US" sz="1100" dirty="0" smtClean="0"/>
            <a:t>RS </a:t>
          </a:r>
          <a:r>
            <a:rPr lang="en-US" sz="1100" dirty="0"/>
            <a:t>Triggered</a:t>
          </a:r>
          <a:endParaRPr lang="en-US" sz="1100" baseline="0" dirty="0"/>
        </a:p>
        <a:p xmlns:a="http://schemas.openxmlformats.org/drawingml/2006/main">
          <a:pPr algn="ctr"/>
          <a:r>
            <a:rPr lang="en-US" sz="1100" baseline="0" dirty="0"/>
            <a:t> SCED Run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0.40744</cdr:x>
      <cdr:y>0.51885</cdr:y>
    </cdr:from>
    <cdr:to>
      <cdr:x>0.46371</cdr:x>
      <cdr:y>0.51936</cdr:y>
    </cdr:to>
    <cdr:cxnSp macro="">
      <cdr:nvCxnSpPr>
        <cdr:cNvPr id="34" name="Straight Arrow Connector 33"/>
        <cdr:cNvCxnSpPr>
          <a:stCxn xmlns:a="http://schemas.openxmlformats.org/drawingml/2006/main" id="31" idx="1"/>
        </cdr:cNvCxnSpPr>
      </cdr:nvCxnSpPr>
      <cdr:spPr>
        <a:xfrm xmlns:a="http://schemas.openxmlformats.org/drawingml/2006/main" flipH="1">
          <a:off x="3530695" y="3262468"/>
          <a:ext cx="487662" cy="324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  <cdr:relSizeAnchor xmlns:cdr="http://schemas.openxmlformats.org/drawingml/2006/chartDrawing">
    <cdr:from>
      <cdr:x>0.73073</cdr:x>
      <cdr:y>0.12073</cdr:y>
    </cdr:from>
    <cdr:to>
      <cdr:x>0.94876</cdr:x>
      <cdr:y>0.15604</cdr:y>
    </cdr:to>
    <cdr:sp macro="" textlink="">
      <cdr:nvSpPr>
        <cdr:cNvPr id="37" name="TextBox 1"/>
        <cdr:cNvSpPr txBox="1"/>
      </cdr:nvSpPr>
      <cdr:spPr>
        <a:xfrm xmlns:a="http://schemas.openxmlformats.org/drawingml/2006/main">
          <a:off x="6332241" y="759134"/>
          <a:ext cx="1889338" cy="222013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100"/>
            <a:t>Frequency Recovered to</a:t>
          </a:r>
          <a:r>
            <a:rPr lang="en-US" sz="1100" baseline="0"/>
            <a:t> 60Hz.</a:t>
          </a:r>
          <a:endParaRPr lang="en-US" sz="1100"/>
        </a:p>
      </cdr:txBody>
    </cdr:sp>
  </cdr:relSizeAnchor>
  <cdr:relSizeAnchor xmlns:cdr="http://schemas.openxmlformats.org/drawingml/2006/chartDrawing">
    <cdr:from>
      <cdr:x>0.67446</cdr:x>
      <cdr:y>0.12187</cdr:y>
    </cdr:from>
    <cdr:to>
      <cdr:x>0.73073</cdr:x>
      <cdr:y>0.13838</cdr:y>
    </cdr:to>
    <cdr:cxnSp macro="">
      <cdr:nvCxnSpPr>
        <cdr:cNvPr id="38" name="Straight Arrow Connector 37"/>
        <cdr:cNvCxnSpPr>
          <a:stCxn xmlns:a="http://schemas.openxmlformats.org/drawingml/2006/main" id="37" idx="1"/>
        </cdr:cNvCxnSpPr>
      </cdr:nvCxnSpPr>
      <cdr:spPr>
        <a:xfrm xmlns:a="http://schemas.openxmlformats.org/drawingml/2006/main" flipH="1" flipV="1">
          <a:off x="5844579" y="766297"/>
          <a:ext cx="487662" cy="10384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76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18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ntent/wcm/key_documents_lists/73770/FAS_CBA_2016_AS_Quantities_11032015.xlsx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1312" y="1367518"/>
            <a:ext cx="1979007" cy="27699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Current </a:t>
            </a:r>
            <a:r>
              <a:rPr lang="en-US" sz="105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Framework</a:t>
            </a:r>
            <a:endParaRPr lang="en-US" sz="1200" b="1" cap="small" dirty="0">
              <a:latin typeface="Arial" panose="020B0604020202020204" pitchFamily="34" charset="0"/>
              <a:ea typeface="TradeGothic LT Bold" panose="020B0706030503020504" pitchFamily="34" charset="0"/>
              <a:cs typeface="Arial" panose="020B0604020202020204" pitchFamily="34" charset="0"/>
            </a:endParaRPr>
          </a:p>
        </p:txBody>
      </p:sp>
      <p:sp>
        <p:nvSpPr>
          <p:cNvPr id="73" name="Title 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Proposed NPRR 863 Ancillary Service Framework Changes </a:t>
            </a:r>
          </a:p>
        </p:txBody>
      </p:sp>
      <p:sp>
        <p:nvSpPr>
          <p:cNvPr id="62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09873" y="1590321"/>
            <a:ext cx="6526090" cy="4017527"/>
          </a:xfrm>
          <a:prstGeom prst="rect">
            <a:avLst/>
          </a:prstGeom>
          <a:solidFill>
            <a:srgbClr val="CCEF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252360" y="1370603"/>
            <a:ext cx="1" cy="4279392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082860" y="2088699"/>
            <a:ext cx="3756340" cy="1528175"/>
          </a:xfrm>
          <a:prstGeom prst="rect">
            <a:avLst/>
          </a:prstGeom>
          <a:noFill/>
          <a:ln w="44450" cap="sq">
            <a:solidFill>
              <a:schemeClr val="accent6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438" tIns="41148" rIns="75438" bIns="41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75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FFR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Triggered at 59.85 Hz and full response in 15 cycles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Once deployed, sustain for up to 15 mins. Once recalled, restore within 15 mins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endParaRPr lang="en-US" sz="225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endParaRPr lang="en-US" sz="225" b="1" u="sng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75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PFR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PFR capable capacity reserved on generators or Controllable Load Resources (CLR)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Minimum 1,150 MW must be provided by resources capable of PFR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endParaRPr lang="en-US" sz="225" kern="0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750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Load Resources on UFR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Triggered at 59.70 Hz and full response in 30 cycles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Sustain until recalled. Once recalled, restore within 3 hours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Beyond the minimum PFR, up to 60% of total </a:t>
            </a: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RRS </a:t>
            </a: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can come from Load Resources on UFR or FFR.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079982" y="3715854"/>
            <a:ext cx="3759218" cy="900803"/>
          </a:xfrm>
          <a:prstGeom prst="rect">
            <a:avLst/>
          </a:prstGeom>
          <a:noFill/>
          <a:ln w="44450" cap="sq">
            <a:solidFill>
              <a:srgbClr val="FF82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5438" tIns="41148" rIns="75438" bIns="41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825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Generation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Online or offline capacity that can be converted to energy within 10 minutes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Dispatched by SCED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endParaRPr lang="en-US" sz="300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  <a:p>
            <a:r>
              <a:rPr lang="en-US" sz="825" b="1" u="sng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Load Resources (UFR not required)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Up to 50% of </a:t>
            </a: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ECRS </a:t>
            </a: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capacity can come from Load Resources with or without UFR</a:t>
            </a:r>
          </a:p>
          <a:p>
            <a:pPr marL="128582" indent="-128582">
              <a:buFont typeface="Arial" panose="020B0604020202020204" pitchFamily="34" charset="0"/>
              <a:buChar char="•"/>
            </a:pPr>
            <a:r>
              <a:rPr lang="en-US" sz="750" kern="0" dirty="0">
                <a:solidFill>
                  <a:schemeClr val="tx1"/>
                </a:solidFill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rPr>
              <a:t>Once deployed, must respond within 10 minutes. Restoration within 3 hours</a:t>
            </a:r>
            <a:endParaRPr lang="en-US" sz="375" b="1" u="sng" dirty="0">
              <a:solidFill>
                <a:schemeClr val="tx1"/>
              </a:solidFill>
              <a:latin typeface="Arial" panose="020B0604020202020204" pitchFamily="34" charset="0"/>
              <a:ea typeface="TradeGothic LT" panose="020B05060305030205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>
            <a:endCxn id="49" idx="1"/>
          </p:cNvCxnSpPr>
          <p:nvPr/>
        </p:nvCxnSpPr>
        <p:spPr>
          <a:xfrm>
            <a:off x="4760037" y="2852498"/>
            <a:ext cx="322823" cy="288"/>
          </a:xfrm>
          <a:prstGeom prst="line">
            <a:avLst/>
          </a:prstGeom>
          <a:ln w="349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endCxn id="63" idx="1"/>
          </p:cNvCxnSpPr>
          <p:nvPr/>
        </p:nvCxnSpPr>
        <p:spPr>
          <a:xfrm>
            <a:off x="4756018" y="4163107"/>
            <a:ext cx="323964" cy="3149"/>
          </a:xfrm>
          <a:prstGeom prst="line">
            <a:avLst/>
          </a:prstGeom>
          <a:ln w="34925">
            <a:solidFill>
              <a:srgbClr val="FF8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609902" y="2422595"/>
            <a:ext cx="2115419" cy="1048488"/>
          </a:xfrm>
          <a:prstGeom prst="rect">
            <a:avLst/>
          </a:prstGeom>
          <a:solidFill>
            <a:schemeClr val="bg1"/>
          </a:solidFill>
          <a:ln w="95250" cap="sq">
            <a:solidFill>
              <a:schemeClr val="accent6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938"/>
          </a:p>
        </p:txBody>
      </p:sp>
      <p:sp>
        <p:nvSpPr>
          <p:cNvPr id="37" name="Rectangle 36"/>
          <p:cNvSpPr/>
          <p:nvPr/>
        </p:nvSpPr>
        <p:spPr>
          <a:xfrm>
            <a:off x="2683425" y="2764293"/>
            <a:ext cx="1989809" cy="253007"/>
          </a:xfrm>
          <a:prstGeom prst="rect">
            <a:avLst/>
          </a:prstGeom>
          <a:solidFill>
            <a:srgbClr val="335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Load Resources on UFR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680832" y="3037240"/>
            <a:ext cx="1992636" cy="2530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Primary Frequency Response (PFR)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682159" y="2484797"/>
            <a:ext cx="1989809" cy="2530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Fast Frequency Response (FFR)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612898" y="3863363"/>
            <a:ext cx="2105406" cy="819048"/>
          </a:xfrm>
          <a:prstGeom prst="rect">
            <a:avLst/>
          </a:prstGeom>
          <a:solidFill>
            <a:schemeClr val="bg1"/>
          </a:solidFill>
          <a:ln w="95250" cap="sq">
            <a:solidFill>
              <a:srgbClr val="FF82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938"/>
          </a:p>
        </p:txBody>
      </p:sp>
      <p:sp>
        <p:nvSpPr>
          <p:cNvPr id="46" name="Rectangle 45"/>
          <p:cNvSpPr/>
          <p:nvPr/>
        </p:nvSpPr>
        <p:spPr>
          <a:xfrm>
            <a:off x="2575185" y="3609691"/>
            <a:ext cx="2177870" cy="253007"/>
          </a:xfrm>
          <a:prstGeom prst="rect">
            <a:avLst/>
          </a:prstGeom>
          <a:solidFill>
            <a:srgbClr val="FF8200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ERCOT Contingency Reserve </a:t>
            </a:r>
            <a:r>
              <a:rPr lang="en-US" sz="9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Service </a:t>
            </a:r>
            <a:r>
              <a:rPr lang="en-US" sz="9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(ECRS</a:t>
            </a:r>
            <a:r>
              <a:rPr lang="en-US" sz="900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677339" y="4215781"/>
            <a:ext cx="1991132" cy="284633"/>
          </a:xfrm>
          <a:prstGeom prst="rect">
            <a:avLst/>
          </a:prstGeom>
          <a:solidFill>
            <a:srgbClr val="335F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Load Resources </a:t>
            </a:r>
            <a:br>
              <a:rPr lang="en-US" sz="9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</a:br>
            <a:r>
              <a:rPr lang="en-US" sz="900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may or may not be on UFR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680834" y="3925890"/>
            <a:ext cx="1991132" cy="2530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10 minute ramp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251168" y="2785825"/>
            <a:ext cx="1789987" cy="1114831"/>
            <a:chOff x="-417036" y="2162913"/>
            <a:chExt cx="2531456" cy="1908188"/>
          </a:xfrm>
        </p:grpSpPr>
        <p:sp>
          <p:nvSpPr>
            <p:cNvPr id="30" name="Rectangle 29"/>
            <p:cNvSpPr/>
            <p:nvPr/>
          </p:nvSpPr>
          <p:spPr>
            <a:xfrm>
              <a:off x="-366472" y="2513318"/>
              <a:ext cx="2434396" cy="1480176"/>
            </a:xfrm>
            <a:prstGeom prst="rect">
              <a:avLst/>
            </a:prstGeom>
            <a:solidFill>
              <a:schemeClr val="bg1"/>
            </a:solidFill>
            <a:ln w="95250" cap="sq">
              <a:solidFill>
                <a:schemeClr val="accent4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-417036" y="2162913"/>
              <a:ext cx="2531456" cy="457200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38" b="1" cap="small" dirty="0">
                  <a:latin typeface="Arial" panose="020B0604020202020204" pitchFamily="34" charset="0"/>
                  <a:ea typeface="TradeGothic LT Bold" panose="020B0706030503020504" pitchFamily="34" charset="0"/>
                  <a:cs typeface="Arial" panose="020B0604020202020204" pitchFamily="34" charset="0"/>
                </a:rPr>
                <a:t>Responsive Reserve Service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366472" y="2628980"/>
              <a:ext cx="2398829" cy="1442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8582" indent="-128582">
                <a:buAutoNum type="arabicPeriod"/>
              </a:pPr>
              <a:r>
                <a:rPr lang="en-US" sz="825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Primary Frequency Response</a:t>
              </a:r>
            </a:p>
            <a:p>
              <a:pPr marL="257162" indent="-257162">
                <a:buAutoNum type="arabicPeriod"/>
              </a:pPr>
              <a:endParaRPr lang="en-US" sz="225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  <a:p>
              <a:pPr marL="128582" indent="-128582">
                <a:buFontTx/>
                <a:buAutoNum type="arabicPeriod"/>
              </a:pPr>
              <a:r>
                <a:rPr lang="en-US" sz="825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Load Resources on Under Frequency Relay (UFR)</a:t>
              </a:r>
            </a:p>
            <a:p>
              <a:pPr marL="257162" indent="-257162">
                <a:buFontTx/>
                <a:buAutoNum type="arabicPeriod"/>
              </a:pPr>
              <a:endParaRPr lang="en-US" sz="225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  <a:p>
              <a:pPr marL="128582" indent="-128582">
                <a:buAutoNum type="arabicPeriod"/>
              </a:pPr>
              <a:r>
                <a:rPr lang="en-US" sz="825" dirty="0"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10 minute ramp</a:t>
              </a:r>
            </a:p>
            <a:p>
              <a:pPr marL="257162" indent="-257162">
                <a:buAutoNum type="arabicPeriod"/>
              </a:pPr>
              <a:endParaRPr lang="en-US" sz="300" dirty="0">
                <a:latin typeface="Arial" panose="020B0604020202020204" pitchFamily="34" charset="0"/>
                <a:ea typeface="TradeGothic LT" panose="020B05060305030205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/>
        </p:nvSpPr>
        <p:spPr>
          <a:xfrm>
            <a:off x="263621" y="3703758"/>
            <a:ext cx="1765773" cy="173881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88" b="1" i="1" dirty="0"/>
              <a:t>2,300 to 3,200 MW</a:t>
            </a:r>
            <a:r>
              <a:rPr lang="en-US" sz="788" b="1" i="1" dirty="0">
                <a:solidFill>
                  <a:srgbClr val="FF0000"/>
                </a:solidFill>
              </a:rPr>
              <a:t>*</a:t>
            </a:r>
            <a:endParaRPr lang="en-US" sz="788" b="1" i="1" dirty="0"/>
          </a:p>
        </p:txBody>
      </p:sp>
      <p:sp>
        <p:nvSpPr>
          <p:cNvPr id="20" name="Rectangle 19"/>
          <p:cNvSpPr/>
          <p:nvPr/>
        </p:nvSpPr>
        <p:spPr>
          <a:xfrm>
            <a:off x="5080174" y="1650004"/>
            <a:ext cx="3759026" cy="365060"/>
          </a:xfrm>
          <a:prstGeom prst="rect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b="1" dirty="0">
                <a:solidFill>
                  <a:schemeClr val="accent1"/>
                </a:solidFill>
                <a:latin typeface="+mj-lt"/>
                <a:ea typeface="TradeGothic LT Bold" panose="020B0706030503020504" pitchFamily="34" charset="0"/>
              </a:rPr>
              <a:t>No Change</a:t>
            </a:r>
          </a:p>
        </p:txBody>
      </p:sp>
      <p:cxnSp>
        <p:nvCxnSpPr>
          <p:cNvPr id="28" name="Straight Connector 27"/>
          <p:cNvCxnSpPr>
            <a:endCxn id="20" idx="1"/>
          </p:cNvCxnSpPr>
          <p:nvPr/>
        </p:nvCxnSpPr>
        <p:spPr>
          <a:xfrm flipV="1">
            <a:off x="4449535" y="1832534"/>
            <a:ext cx="630638" cy="5127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585466" y="1636595"/>
            <a:ext cx="2173986" cy="2466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b="1" cap="small" dirty="0">
                <a:latin typeface="+mj-lt"/>
                <a:ea typeface="TradeGothic LT Bold" panose="020B0706030503020504" pitchFamily="34" charset="0"/>
              </a:rPr>
              <a:t>Regulation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50032" y="1640684"/>
            <a:ext cx="1721357" cy="2466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b="1" cap="small" dirty="0">
                <a:latin typeface="+mj-lt"/>
                <a:ea typeface="TradeGothic LT Bold" panose="020B0706030503020504" pitchFamily="34" charset="0"/>
              </a:rPr>
              <a:t>Regulation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50031" y="1887367"/>
            <a:ext cx="1722771" cy="1738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88" b="1" i="1" dirty="0"/>
              <a:t>157 to 687 MW</a:t>
            </a:r>
            <a:r>
              <a:rPr lang="en-US" sz="788" b="1" i="1" dirty="0">
                <a:solidFill>
                  <a:srgbClr val="FF0000"/>
                </a:solidFill>
              </a:rPr>
              <a:t>*</a:t>
            </a:r>
            <a:endParaRPr lang="en-US" sz="788" b="1" i="1" dirty="0"/>
          </a:p>
        </p:txBody>
      </p:sp>
      <p:sp>
        <p:nvSpPr>
          <p:cNvPr id="68" name="Rectangle 67"/>
          <p:cNvSpPr/>
          <p:nvPr/>
        </p:nvSpPr>
        <p:spPr>
          <a:xfrm>
            <a:off x="2585466" y="1878376"/>
            <a:ext cx="2173986" cy="1738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88" b="1" i="1" dirty="0"/>
              <a:t>157 to 687 MW</a:t>
            </a:r>
            <a:r>
              <a:rPr lang="en-US" sz="788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591049" y="3315394"/>
            <a:ext cx="2159933" cy="1738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788" b="1" i="1" dirty="0"/>
              <a:t>2,300 to 3,200 MW</a:t>
            </a:r>
            <a:r>
              <a:rPr lang="en-US" sz="788" b="1" i="1" dirty="0">
                <a:solidFill>
                  <a:srgbClr val="FF0000"/>
                </a:solidFill>
              </a:rPr>
              <a:t>*</a:t>
            </a:r>
            <a:r>
              <a:rPr lang="en-US" sz="788" b="1" i="1" dirty="0"/>
              <a:t>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609901" y="4521170"/>
            <a:ext cx="2116576" cy="173881"/>
          </a:xfrm>
          <a:prstGeom prst="rect">
            <a:avLst/>
          </a:prstGeom>
          <a:solidFill>
            <a:srgbClr val="FF8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" tIns="41148" rIns="75438" bIns="41148" rtlCol="0" anchor="t"/>
          <a:lstStyle/>
          <a:p>
            <a:pPr algn="ctr"/>
            <a:r>
              <a:rPr lang="en-US" sz="788" b="1" i="1" dirty="0"/>
              <a:t>508 to 1,644 </a:t>
            </a:r>
            <a:r>
              <a:rPr lang="en-US" sz="788" b="1" i="1" dirty="0"/>
              <a:t>MW</a:t>
            </a:r>
            <a:r>
              <a:rPr lang="en-US" sz="788" b="1" i="1" dirty="0">
                <a:solidFill>
                  <a:srgbClr val="FF0000"/>
                </a:solidFill>
              </a:rPr>
              <a:t>**</a:t>
            </a:r>
            <a:endParaRPr lang="en-US" sz="788" b="1" i="1" dirty="0"/>
          </a:p>
        </p:txBody>
      </p:sp>
      <p:sp>
        <p:nvSpPr>
          <p:cNvPr id="77" name="Rectangle 76"/>
          <p:cNvSpPr/>
          <p:nvPr/>
        </p:nvSpPr>
        <p:spPr>
          <a:xfrm>
            <a:off x="2578966" y="2174473"/>
            <a:ext cx="2187702" cy="253007"/>
          </a:xfrm>
          <a:prstGeom prst="rect">
            <a:avLst/>
          </a:prstGeom>
          <a:solidFill>
            <a:schemeClr val="accent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38" b="1" cap="small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Responsive </a:t>
            </a:r>
            <a:r>
              <a:rPr lang="en-US" sz="938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Response </a:t>
            </a:r>
            <a:r>
              <a:rPr lang="en-US" sz="938" b="1" cap="small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Service </a:t>
            </a:r>
            <a:r>
              <a:rPr lang="en-US" sz="938" b="1" cap="small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(RRS</a:t>
            </a:r>
            <a:r>
              <a:rPr lang="en-US" sz="938" b="1" cap="small" dirty="0">
                <a:latin typeface="Arial" panose="020B0604020202020204" pitchFamily="34" charset="0"/>
                <a:ea typeface="TradeGothic LT Bold" panose="020B07060305030205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50033" y="4756075"/>
            <a:ext cx="8589167" cy="489510"/>
            <a:chOff x="333374" y="5198433"/>
            <a:chExt cx="11452223" cy="652680"/>
          </a:xfrm>
        </p:grpSpPr>
        <p:sp>
          <p:nvSpPr>
            <p:cNvPr id="8" name="Rectangle 7"/>
            <p:cNvSpPr/>
            <p:nvPr/>
          </p:nvSpPr>
          <p:spPr>
            <a:xfrm>
              <a:off x="333374" y="5250290"/>
              <a:ext cx="2217806" cy="32891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38" b="1" cap="small" dirty="0"/>
                <a:t>Non-Spin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773306" y="5198433"/>
              <a:ext cx="5012291" cy="652680"/>
            </a:xfrm>
            <a:prstGeom prst="rect">
              <a:avLst/>
            </a:prstGeom>
            <a:noFill/>
            <a:ln w="444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25" b="1" dirty="0">
                  <a:solidFill>
                    <a:schemeClr val="accent5"/>
                  </a:solidFill>
                  <a:latin typeface="+mj-lt"/>
                  <a:ea typeface="TradeGothic LT Bold" panose="020B0706030503020504" pitchFamily="34" charset="0"/>
                </a:rPr>
                <a:t>No protocol changes. </a:t>
              </a:r>
              <a:endParaRPr lang="en-US" sz="825" b="1" dirty="0">
                <a:solidFill>
                  <a:schemeClr val="accent5"/>
                </a:solidFill>
                <a:latin typeface="+mj-lt"/>
                <a:ea typeface="TradeGothic LT Bold" panose="020B0706030503020504" pitchFamily="34" charset="0"/>
              </a:endParaRPr>
            </a:p>
            <a:p>
              <a:pPr marL="128588" indent="-128588">
                <a:buFont typeface="Arial" panose="020B0604020202020204" pitchFamily="34" charset="0"/>
                <a:buChar char="•"/>
              </a:pP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Proposed methodology for Non-Spin </a:t>
              </a: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Reserve Service quantities </a:t>
              </a: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in this framework -  quantities computed using 2018 A/S </a:t>
              </a:r>
              <a:r>
                <a:rPr lang="en-US" sz="750" kern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Methodology are </a:t>
              </a: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reduced by </a:t>
              </a: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ECRS </a:t>
              </a:r>
              <a:r>
                <a:rPr lang="en-US" sz="750" kern="0" dirty="0">
                  <a:solidFill>
                    <a:schemeClr val="tx1"/>
                  </a:solidFill>
                  <a:latin typeface="Arial" panose="020B0604020202020204" pitchFamily="34" charset="0"/>
                  <a:ea typeface="TradeGothic LT" panose="020B0506030503020504" pitchFamily="34" charset="0"/>
                  <a:cs typeface="Arial" panose="020B0604020202020204" pitchFamily="34" charset="0"/>
                </a:rPr>
                <a:t>quantities.</a:t>
              </a:r>
            </a:p>
          </p:txBody>
        </p:sp>
        <p:cxnSp>
          <p:nvCxnSpPr>
            <p:cNvPr id="60" name="Straight Connector 59"/>
            <p:cNvCxnSpPr>
              <a:stCxn id="57" idx="1"/>
            </p:cNvCxnSpPr>
            <p:nvPr/>
          </p:nvCxnSpPr>
          <p:spPr>
            <a:xfrm flipH="1">
              <a:off x="6341354" y="5524773"/>
              <a:ext cx="431952" cy="0"/>
            </a:xfrm>
            <a:prstGeom prst="line">
              <a:avLst/>
            </a:prstGeom>
            <a:ln w="3492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3447288" y="5234597"/>
              <a:ext cx="2898648" cy="33734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938" b="1" cap="small" dirty="0"/>
                <a:t>Non-Spin</a:t>
              </a: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33374" y="5579199"/>
              <a:ext cx="2215581" cy="23184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788" b="1" i="1" dirty="0"/>
                <a:t>967 to 2,361 MW</a:t>
              </a:r>
              <a:r>
                <a:rPr lang="en-US" sz="788" b="1" i="1" dirty="0">
                  <a:solidFill>
                    <a:srgbClr val="FF0000"/>
                  </a:solidFill>
                </a:rPr>
                <a:t>*</a:t>
              </a:r>
              <a:endParaRPr lang="en-US" sz="788" b="1" i="1" dirty="0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47288" y="5566252"/>
              <a:ext cx="2898648" cy="23184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788" b="1" i="1" dirty="0"/>
                <a:t>0 to 1,180 </a:t>
              </a:r>
              <a:r>
                <a:rPr lang="en-US" sz="788" b="1" i="1" dirty="0"/>
                <a:t>MW</a:t>
              </a:r>
              <a:r>
                <a:rPr lang="en-US" sz="788" b="1" i="1" dirty="0">
                  <a:solidFill>
                    <a:srgbClr val="FF0000"/>
                  </a:solidFill>
                </a:rPr>
                <a:t>***</a:t>
              </a:r>
              <a:endParaRPr lang="en-US" sz="788" b="1" i="1" dirty="0"/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1952622" y="5763893"/>
            <a:ext cx="70348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5" dirty="0">
                <a:solidFill>
                  <a:srgbClr val="FF0000"/>
                </a:solidFill>
              </a:rPr>
              <a:t>*</a:t>
            </a:r>
            <a:r>
              <a:rPr lang="en-US" sz="525" dirty="0"/>
              <a:t>Quantities computed/estimated using 2018 Ancillary Service Methodology</a:t>
            </a:r>
            <a:r>
              <a:rPr lang="en-US" sz="525" dirty="0"/>
              <a:t>. </a:t>
            </a:r>
            <a:r>
              <a:rPr lang="en-US" sz="525" dirty="0">
                <a:solidFill>
                  <a:srgbClr val="FF0000"/>
                </a:solidFill>
              </a:rPr>
              <a:t>**</a:t>
            </a:r>
            <a:r>
              <a:rPr lang="en-US" sz="525" dirty="0"/>
              <a:t>Quantities estimated using </a:t>
            </a:r>
            <a:r>
              <a:rPr lang="en-US" sz="525" dirty="0">
                <a:hlinkClick r:id="rId2"/>
              </a:rPr>
              <a:t>this</a:t>
            </a:r>
            <a:r>
              <a:rPr lang="en-US" sz="525" dirty="0"/>
              <a:t> reference</a:t>
            </a:r>
            <a:r>
              <a:rPr lang="en-US" sz="525" dirty="0"/>
              <a:t>. </a:t>
            </a:r>
            <a:r>
              <a:rPr lang="en-US" sz="525" dirty="0">
                <a:solidFill>
                  <a:srgbClr val="FF0000"/>
                </a:solidFill>
              </a:rPr>
              <a:t>***</a:t>
            </a:r>
            <a:r>
              <a:rPr lang="en-US" sz="525" dirty="0"/>
              <a:t>Quantities estimated using this reference and method in box on far left.</a:t>
            </a:r>
          </a:p>
          <a:p>
            <a:r>
              <a:rPr lang="en-US" sz="525" dirty="0"/>
              <a:t>For Discussion Purposes Only. The intent of this slide is to represent NPRR 863 (with </a:t>
            </a:r>
            <a:r>
              <a:rPr lang="en-US" sz="525" dirty="0"/>
              <a:t>STEC </a:t>
            </a:r>
            <a:r>
              <a:rPr lang="en-US" sz="525" dirty="0"/>
              <a:t>comments from </a:t>
            </a:r>
            <a:r>
              <a:rPr lang="en-US" sz="525" dirty="0"/>
              <a:t>10/1/2018</a:t>
            </a:r>
            <a:r>
              <a:rPr lang="en-US" sz="525" dirty="0"/>
              <a:t>). Protocol language prevails to the extent of any inconsistency with this one page summary.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257906" y="5375527"/>
            <a:ext cx="1663355" cy="147682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788" b="1" i="1" dirty="0">
                <a:solidFill>
                  <a:schemeClr val="tx1"/>
                </a:solidFill>
              </a:rPr>
              <a:t>Overall A/S: 3,807 to 5,958 MW</a:t>
            </a:r>
            <a:r>
              <a:rPr lang="en-US" sz="788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2591049" y="5375478"/>
            <a:ext cx="6122656" cy="1507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825" b="1" i="1" dirty="0">
                <a:solidFill>
                  <a:schemeClr val="tx1"/>
                </a:solidFill>
              </a:rPr>
              <a:t>Overall A/S: 3,807 to 5,958 MW</a:t>
            </a:r>
            <a:r>
              <a:rPr lang="en-US" sz="825" b="1" i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8067175" y="892730"/>
            <a:ext cx="107682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i="1" dirty="0"/>
              <a:t>Last Edited on </a:t>
            </a:r>
            <a:r>
              <a:rPr lang="en-US" sz="600" i="1" dirty="0"/>
              <a:t>10/08/2018</a:t>
            </a:r>
            <a:endParaRPr lang="en-US" sz="600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3555208" y="1321200"/>
            <a:ext cx="38297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cap="small" dirty="0">
                <a:latin typeface="+mj-lt"/>
                <a:ea typeface="TradeGothic LT Bold" panose="020B0706030503020504" pitchFamily="34" charset="0"/>
              </a:rPr>
              <a:t>NPRR 863 With </a:t>
            </a:r>
            <a:r>
              <a:rPr lang="en-US" sz="1050" b="1" cap="small" dirty="0">
                <a:latin typeface="+mj-lt"/>
                <a:ea typeface="TradeGothic LT Bold" panose="020B0706030503020504" pitchFamily="34" charset="0"/>
              </a:rPr>
              <a:t>STEC Comments (10/1) </a:t>
            </a:r>
            <a:endParaRPr lang="en-US" sz="1050" b="1" cap="small" dirty="0">
              <a:latin typeface="+mj-lt"/>
              <a:ea typeface="TradeGothic LT Bold" panose="020B07060305030205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5360255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35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Control Coordination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975084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257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8336586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4168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871038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2295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9702470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6376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435890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93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54421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652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71942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511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Control Coordination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218375"/>
              </p:ext>
            </p:extLst>
          </p:nvPr>
        </p:nvGraphicFramePr>
        <p:xfrm>
          <a:off x="304800" y="914400"/>
          <a:ext cx="85344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771155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7983</TotalTime>
  <Words>590</Words>
  <Application>Microsoft Office PowerPoint</Application>
  <PresentationFormat>On-screen Show (4:3)</PresentationFormat>
  <Paragraphs>127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TradeGothic LT</vt:lpstr>
      <vt:lpstr>TradeGothic LT Bold</vt:lpstr>
      <vt:lpstr>1_Custom Design</vt:lpstr>
      <vt:lpstr>Office Theme</vt:lpstr>
      <vt:lpstr>Custom Design</vt:lpstr>
      <vt:lpstr>Proposed NPRR 863 Ancillary Service Framework Changes </vt:lpstr>
      <vt:lpstr>Frequency Control Coordination</vt:lpstr>
      <vt:lpstr>Frequency Control Coordination</vt:lpstr>
      <vt:lpstr>Frequency Control Coordination</vt:lpstr>
      <vt:lpstr>Frequency Control Coordination</vt:lpstr>
      <vt:lpstr>Frequency Control Coordination</vt:lpstr>
      <vt:lpstr>Frequency Control Coordination</vt:lpstr>
      <vt:lpstr>Frequency Control Coordination</vt:lpstr>
      <vt:lpstr>Frequency Control Coordination</vt:lpstr>
      <vt:lpstr>Frequency Control Coordination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Mago, Nitika</cp:lastModifiedBy>
  <cp:revision>106</cp:revision>
  <cp:lastPrinted>2016-01-21T20:53:15Z</cp:lastPrinted>
  <dcterms:created xsi:type="dcterms:W3CDTF">2016-01-21T15:20:31Z</dcterms:created>
  <dcterms:modified xsi:type="dcterms:W3CDTF">2018-11-28T20:34:33Z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