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8"/>
  </p:notesMasterIdLst>
  <p:sldIdLst>
    <p:sldId id="256" r:id="rId2"/>
    <p:sldId id="270" r:id="rId3"/>
    <p:sldId id="266" r:id="rId4"/>
    <p:sldId id="269" r:id="rId5"/>
    <p:sldId id="267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>
        <p:scale>
          <a:sx n="100" d="100"/>
          <a:sy n="100" d="100"/>
        </p:scale>
        <p:origin x="-946" y="24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11/20/2018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January 8, 2019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December </a:t>
            </a:r>
            <a:r>
              <a:rPr lang="en-US" sz="4800" b="1" dirty="0" smtClean="0">
                <a:solidFill>
                  <a:schemeClr val="tx1"/>
                </a:solidFill>
              </a:rPr>
              <a:t>2018 </a:t>
            </a:r>
            <a:r>
              <a:rPr lang="en-US" sz="4800" b="1" dirty="0">
                <a:solidFill>
                  <a:schemeClr val="tx1"/>
                </a:solidFill>
              </a:rPr>
              <a:t>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>
            <a:normAutofit/>
          </a:bodyPr>
          <a:lstStyle/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Test </a:t>
            </a:r>
            <a:r>
              <a:rPr lang="en-US" sz="2200" dirty="0"/>
              <a:t>Flight </a:t>
            </a:r>
            <a:r>
              <a:rPr lang="en-US" sz="2200" dirty="0" smtClean="0"/>
              <a:t>Update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Reviewed and Updated Future Flight Schedules	</a:t>
            </a:r>
            <a:endParaRPr lang="en-US" sz="20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/>
              <a:t>Discussion Items</a:t>
            </a:r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2018 </a:t>
            </a:r>
            <a:r>
              <a:rPr lang="en-US" sz="2200" dirty="0" smtClean="0"/>
              <a:t>Accomplishments</a:t>
            </a:r>
            <a:endParaRPr lang="en-US" sz="2200" dirty="0"/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2018 Accomplishments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3218" y="1944687"/>
            <a:ext cx="8540750" cy="3730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Hurricane Harvey Lessons Learned / Proposed Texas SET Future Release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Updated Texas SET Main Page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/>
              <a:t>Extended Unplanned Outage Market Interface Service Provider (MISP</a:t>
            </a:r>
            <a:r>
              <a:rPr lang="en-US" dirty="0" smtClean="0"/>
              <a:t>)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Mass Transition Testing</a:t>
            </a:r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dirty="0" smtClean="0"/>
              <a:t>Nodal </a:t>
            </a:r>
            <a:r>
              <a:rPr lang="en-US" dirty="0" smtClean="0"/>
              <a:t>Protocol Revisions Review and Recommendations</a:t>
            </a:r>
          </a:p>
          <a:p>
            <a:pPr marL="800100" lvl="3" indent="-342900">
              <a:defRPr/>
            </a:pPr>
            <a:r>
              <a:rPr lang="en-US" dirty="0" smtClean="0"/>
              <a:t>NPRR908, </a:t>
            </a:r>
            <a:r>
              <a:rPr lang="en-US" dirty="0"/>
              <a:t>Revisions to Mass Transition </a:t>
            </a:r>
            <a:r>
              <a:rPr lang="en-US" dirty="0" smtClean="0"/>
              <a:t>Processes</a:t>
            </a:r>
          </a:p>
          <a:p>
            <a:pPr marL="914400" lvl="2" indent="0"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9579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2018 Accomplishments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343218" y="1371600"/>
            <a:ext cx="8540750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2" indent="-457200">
              <a:buFont typeface="+mj-lt"/>
              <a:buAutoNum type="arabicPeriod" startAt="6"/>
              <a:defRPr/>
            </a:pPr>
            <a:r>
              <a:rPr lang="en-US" dirty="0"/>
              <a:t>Retail Market Guide Revision Review and Recommendations</a:t>
            </a:r>
          </a:p>
          <a:p>
            <a:pPr marL="914400" lvl="3" indent="-457200">
              <a:defRPr/>
            </a:pPr>
            <a:r>
              <a:rPr lang="en-US" dirty="0"/>
              <a:t>RMGRR150, Appendix Removal and Cleanup of the Competitive Retailer Safety Net Spreadsheet</a:t>
            </a:r>
          </a:p>
          <a:p>
            <a:pPr marL="914400" lvl="3" indent="-457200">
              <a:defRPr/>
            </a:pPr>
            <a:r>
              <a:rPr lang="en-US" dirty="0"/>
              <a:t>RMGRR156 Market Notice Communication Process Clean Up review</a:t>
            </a:r>
          </a:p>
          <a:p>
            <a:pPr marL="457200" lvl="2" indent="-457200">
              <a:buFont typeface="+mj-lt"/>
              <a:buAutoNum type="arabicPeriod" startAt="7"/>
              <a:defRPr/>
            </a:pPr>
            <a:r>
              <a:rPr lang="en-US" dirty="0" smtClean="0"/>
              <a:t>Updated  </a:t>
            </a:r>
            <a:r>
              <a:rPr lang="en-US" dirty="0" smtClean="0"/>
              <a:t>the Texas </a:t>
            </a:r>
            <a:r>
              <a:rPr lang="en-US" dirty="0" smtClean="0"/>
              <a:t>Market Test Plan (TMTP)</a:t>
            </a:r>
            <a:r>
              <a:rPr lang="en-US" sz="2300" dirty="0" smtClean="0"/>
              <a:t> Document</a:t>
            </a:r>
            <a:endParaRPr lang="en-US" sz="2300" dirty="0" smtClean="0"/>
          </a:p>
          <a:p>
            <a:pPr marL="457200" lvl="2" indent="-457200">
              <a:lnSpc>
                <a:spcPct val="90000"/>
              </a:lnSpc>
              <a:buFont typeface="+mj-lt"/>
              <a:buAutoNum type="arabicPeriod" startAt="7"/>
              <a:defRPr/>
            </a:pPr>
            <a:r>
              <a:rPr lang="en-US" dirty="0" smtClean="0"/>
              <a:t>Monitored </a:t>
            </a:r>
            <a:r>
              <a:rPr lang="en-US" dirty="0"/>
              <a:t>Flight Testing and </a:t>
            </a:r>
            <a:r>
              <a:rPr lang="en-US" dirty="0" smtClean="0"/>
              <a:t>Updated </a:t>
            </a:r>
            <a:r>
              <a:rPr lang="en-US" dirty="0"/>
              <a:t>Changes to Scripts as </a:t>
            </a:r>
            <a:r>
              <a:rPr lang="en-US" dirty="0" smtClean="0"/>
              <a:t>Requested</a:t>
            </a:r>
            <a:endParaRPr lang="en-US" dirty="0"/>
          </a:p>
          <a:p>
            <a:pPr marL="457200" lvl="2" indent="-457200">
              <a:lnSpc>
                <a:spcPct val="90000"/>
              </a:lnSpc>
              <a:buFont typeface="+mj-lt"/>
              <a:buAutoNum type="arabicPeriod" startAt="7"/>
              <a:defRPr/>
            </a:pPr>
            <a:r>
              <a:rPr lang="en-US" dirty="0" smtClean="0"/>
              <a:t>Recommended the 2019 </a:t>
            </a:r>
            <a:r>
              <a:rPr lang="en-US" dirty="0"/>
              <a:t>Flight Testing Schedule</a:t>
            </a:r>
          </a:p>
          <a:p>
            <a:pPr marL="457200" lvl="2" indent="-457200">
              <a:lnSpc>
                <a:spcPct val="90000"/>
              </a:lnSpc>
              <a:buFont typeface="+mj-lt"/>
              <a:buAutoNum type="arabicPeriod" startAt="7"/>
              <a:defRPr/>
            </a:pPr>
            <a:r>
              <a:rPr lang="en-US" dirty="0" smtClean="0"/>
              <a:t>Updated </a:t>
            </a:r>
            <a:r>
              <a:rPr lang="en-US" dirty="0"/>
              <a:t>the Texas SET </a:t>
            </a:r>
            <a:r>
              <a:rPr lang="en-US" dirty="0" smtClean="0"/>
              <a:t>Swimlanes</a:t>
            </a:r>
            <a:endParaRPr lang="en-US" dirty="0"/>
          </a:p>
          <a:p>
            <a:pPr marL="457200" lvl="2" indent="-457200">
              <a:buClr>
                <a:schemeClr val="bg1"/>
              </a:buClr>
              <a:buFont typeface="+mj-lt"/>
              <a:buAutoNum type="arabicPeriod" startAt="7"/>
              <a:defRPr/>
            </a:pPr>
            <a:endParaRPr lang="en-US" dirty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2902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buClr>
                <a:schemeClr val="bg1"/>
              </a:buClr>
              <a:defRPr/>
            </a:pPr>
            <a:endParaRPr lang="en-US" sz="2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6446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2018 </a:t>
            </a:r>
            <a:r>
              <a:rPr lang="en-US" sz="4800" b="1" dirty="0"/>
              <a:t>Accomplishments </a:t>
            </a:r>
            <a:r>
              <a:rPr lang="en-US" sz="4800" b="1" dirty="0" smtClean="0"/>
              <a:t>(Cont.)</a:t>
            </a:r>
          </a:p>
        </p:txBody>
      </p:sp>
    </p:spTree>
    <p:extLst>
      <p:ext uri="{BB962C8B-B14F-4D97-AF65-F5344CB8AC3E}">
        <p14:creationId xmlns:p14="http://schemas.microsoft.com/office/powerpoint/2010/main" val="8724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6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questions?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>Next Meeting January 23, 2018</a:t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464182" y="16764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1689</TotalTime>
  <Words>136</Words>
  <Application>Microsoft Office PowerPoint</Application>
  <PresentationFormat>On-screen Show (4:3)</PresentationFormat>
  <Paragraphs>69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Update to RMS</vt:lpstr>
      <vt:lpstr>Texas SET December 2018 Meeting</vt:lpstr>
      <vt:lpstr>PowerPoint Presentation</vt:lpstr>
      <vt:lpstr>PowerPoint Presentation</vt:lpstr>
      <vt:lpstr>PowerPoint Presentation</vt:lpstr>
      <vt:lpstr>   Any questions? Next Meeting January 23, 2018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TXSET11072018</cp:lastModifiedBy>
  <cp:revision>108</cp:revision>
  <dcterms:created xsi:type="dcterms:W3CDTF">2015-12-11T22:27:18Z</dcterms:created>
  <dcterms:modified xsi:type="dcterms:W3CDTF">2018-11-20T16:21:54Z</dcterms:modified>
</cp:coreProperties>
</file>