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8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90" y="3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(Dec. </a:t>
            </a:r>
            <a:r>
              <a:rPr lang="en-US" sz="2400" b="1" dirty="0" smtClean="0">
                <a:solidFill>
                  <a:schemeClr val="tx2"/>
                </a:solidFill>
              </a:rPr>
              <a:t>2018)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QMWG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12/3/2018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smtClean="0"/>
              <a:t>Status with </a:t>
            </a:r>
            <a:r>
              <a:rPr lang="en-US" dirty="0" smtClean="0"/>
              <a:t>SCR 795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Addition of Intra-Hour Wind Forecast to GTBD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1143000"/>
          </a:xfrm>
        </p:spPr>
        <p:txBody>
          <a:bodyPr/>
          <a:lstStyle/>
          <a:p>
            <a:r>
              <a:rPr lang="en-US" sz="2400" dirty="0" smtClean="0"/>
              <a:t>Market Notice sent on November 20, 2018</a:t>
            </a:r>
          </a:p>
          <a:p>
            <a:r>
              <a:rPr lang="en-US" sz="2400" dirty="0" smtClean="0"/>
              <a:t>ERCOT will activate SCR 795 on </a:t>
            </a:r>
            <a:r>
              <a:rPr lang="en-US" sz="2400" b="1" dirty="0" smtClean="0"/>
              <a:t>December 4 at 10 AM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479" y="1952625"/>
            <a:ext cx="6491242" cy="32234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725" y="5229225"/>
            <a:ext cx="6762750" cy="101917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Rectangle 8"/>
          <p:cNvSpPr/>
          <p:nvPr/>
        </p:nvSpPr>
        <p:spPr>
          <a:xfrm>
            <a:off x="2057400" y="4162425"/>
            <a:ext cx="4876800" cy="228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64478" y="5733258"/>
            <a:ext cx="2750321" cy="181767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39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Current Status with SCR 795 Addition of Intra-Hour Wind Forecast to GTBD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75</cp:revision>
  <cp:lastPrinted>2016-01-21T20:53:15Z</cp:lastPrinted>
  <dcterms:created xsi:type="dcterms:W3CDTF">2016-01-21T15:20:31Z</dcterms:created>
  <dcterms:modified xsi:type="dcterms:W3CDTF">2018-11-28T15:52:57Z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