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63" r:id="rId4"/>
    <p:sldId id="266" r:id="rId5"/>
    <p:sldId id="265" r:id="rId6"/>
    <p:sldId id="264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9088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496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695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044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8870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103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877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53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456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512190D-F9D3-44F1-8130-9914DD605E89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36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29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512190D-F9D3-44F1-8130-9914DD605E89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3496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WMS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4455620"/>
            <a:ext cx="10058400" cy="114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TAC MEETING</a:t>
            </a:r>
          </a:p>
          <a:p>
            <a:r>
              <a:rPr lang="en-US" dirty="0" smtClean="0"/>
              <a:t>David Kee</a:t>
            </a:r>
          </a:p>
          <a:p>
            <a:r>
              <a:rPr lang="en-US" dirty="0" smtClean="0"/>
              <a:t>November 29,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650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3356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/>
              <a:t>Last Meetings – Oct 10, Nov 7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/>
              <a:t>WMS </a:t>
            </a:r>
            <a:r>
              <a:rPr lang="en-US" sz="3200" dirty="0"/>
              <a:t>Endorsements </a:t>
            </a:r>
            <a:endParaRPr lang="en-US" sz="30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/>
              <a:t>Items of interest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59795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WMS endorsements - October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NPRR884</a:t>
            </a:r>
            <a:r>
              <a:rPr lang="en-US" sz="2400" dirty="0"/>
              <a:t>, Adjustments to Pricing and Settlement for Reliability Unit Commitments (RUCs) of On-Line Combined Cycle Generation Resources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NPRR863</a:t>
            </a:r>
            <a:r>
              <a:rPr lang="en-US" sz="2400" dirty="0"/>
              <a:t>, </a:t>
            </a:r>
            <a:r>
              <a:rPr lang="en-US" sz="2400" dirty="0"/>
              <a:t>Creation of ERCOT Contingency Reserve Service and Revisions to Responsive </a:t>
            </a:r>
            <a:r>
              <a:rPr lang="en-US" sz="2400" dirty="0" smtClean="0"/>
              <a:t>Reserve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NPRR893</a:t>
            </a:r>
            <a:r>
              <a:rPr lang="en-US" sz="2400" dirty="0"/>
              <a:t>, Clarification of Fuel Index Price and Incorporation of System-Wide Offer Cap and Scarcity Pricing Mechanism Methodology into Protocols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NPRR871</a:t>
            </a:r>
            <a:r>
              <a:rPr lang="en-US" sz="2400" dirty="0" smtClean="0"/>
              <a:t>, </a:t>
            </a:r>
            <a:r>
              <a:rPr lang="en-US" sz="2400" dirty="0"/>
              <a:t>Customer or Resource Entity Funded Transmission Projects Review </a:t>
            </a:r>
            <a:r>
              <a:rPr lang="en-US" sz="2400" dirty="0" smtClean="0"/>
              <a:t>Process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13080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Items of Interest - October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Approved the posting of an NPRR by a working group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200" dirty="0" smtClean="0"/>
              <a:t>NPRR905</a:t>
            </a:r>
            <a:r>
              <a:rPr lang="en-US" sz="2200" dirty="0"/>
              <a:t>, CRR Balancing Account Resettlement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200" dirty="0" smtClean="0"/>
              <a:t>Drafted by the newly formed MSWG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dirty="0" smtClean="0"/>
              <a:t>ERCOT presented AS methodology update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200" dirty="0" smtClean="0"/>
              <a:t>Discussion on the removal of the Non-Spin </a:t>
            </a:r>
            <a:r>
              <a:rPr lang="en-US" sz="2200" dirty="0" smtClean="0"/>
              <a:t>floor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200" dirty="0" smtClean="0"/>
              <a:t>WMS endorsed methodology with removal of the floor</a:t>
            </a:r>
            <a:endParaRPr lang="en-US" sz="22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Review of RUC for capacity events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200" dirty="0" smtClean="0"/>
              <a:t>Continue to review RUC issues at QMWG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200" dirty="0" smtClean="0"/>
              <a:t>Consider improvements to NPRR 864 at QMWG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sz="2200" dirty="0" smtClean="0"/>
          </a:p>
          <a:p>
            <a:pPr lvl="1">
              <a:buFont typeface="Wingdings" panose="05000000000000000000" pitchFamily="2" charset="2"/>
              <a:buChar char="v"/>
            </a:pPr>
            <a:endParaRPr lang="en-US" sz="2200" dirty="0" smtClean="0"/>
          </a:p>
          <a:p>
            <a:pPr>
              <a:buFont typeface="Wingdings" panose="05000000000000000000" pitchFamily="2" charset="2"/>
              <a:buChar char="v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408317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WMS endorsements - November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NPRR850, Market Suspension and Restart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Working Group name change effective Jan 2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200" dirty="0" smtClean="0"/>
              <a:t>From: Qualified Scheduling Entity (QSE) Managers Working Group (QMWG)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200" dirty="0" smtClean="0"/>
              <a:t>To: Wholesale Market Working Group (WMWG)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22594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Items of Interest November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Switchable Generation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200" dirty="0" smtClean="0"/>
              <a:t>Lively discussion on </a:t>
            </a:r>
            <a:r>
              <a:rPr lang="en-US" sz="2200" dirty="0"/>
              <a:t>NPRR901 Switchable Generation Resource Status </a:t>
            </a:r>
            <a:r>
              <a:rPr lang="en-US" sz="2200" dirty="0" smtClean="0"/>
              <a:t>Code, </a:t>
            </a:r>
            <a:r>
              <a:rPr lang="en-US" sz="2200" dirty="0" smtClean="0"/>
              <a:t>with no action taken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200" dirty="0" smtClean="0"/>
              <a:t>Settlement issues remain assigned to QMWG for deliberation and resolution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Reserve Margin </a:t>
            </a:r>
            <a:r>
              <a:rPr lang="en-US" sz="2400" smtClean="0"/>
              <a:t>Studies update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200" smtClean="0"/>
              <a:t>ERCOT</a:t>
            </a:r>
            <a:r>
              <a:rPr lang="en-US" sz="2200" dirty="0"/>
              <a:t>, Brattle and </a:t>
            </a:r>
            <a:r>
              <a:rPr lang="en-US" sz="2200" dirty="0" err="1"/>
              <a:t>Astrape</a:t>
            </a:r>
            <a:r>
              <a:rPr lang="en-US" sz="2200" dirty="0"/>
              <a:t> consulting presented the updated Market Equilibrium and Economically Optimal Planning Reserve Margin Study </a:t>
            </a:r>
            <a:r>
              <a:rPr lang="en-US" sz="2200" dirty="0" smtClean="0"/>
              <a:t>results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MRA workshop was held on Nov 16 – related to NPRRs 885 &amp; 891</a:t>
            </a: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500785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or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Dec 5 Meeting - Cancelled</a:t>
            </a:r>
          </a:p>
          <a:p>
            <a:r>
              <a:rPr lang="en-US" sz="2400" dirty="0" smtClean="0"/>
              <a:t>Next Meeting Jan 9, 2019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7179187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5922</TotalTime>
  <Words>283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Wingdings</vt:lpstr>
      <vt:lpstr>Retrospect</vt:lpstr>
      <vt:lpstr>WMS update</vt:lpstr>
      <vt:lpstr>Agenda</vt:lpstr>
      <vt:lpstr>WMS endorsements - October</vt:lpstr>
      <vt:lpstr>Discussion Items of Interest - October</vt:lpstr>
      <vt:lpstr>WMS endorsements - November</vt:lpstr>
      <vt:lpstr>Discussion Items of Interest November</vt:lpstr>
      <vt:lpstr>Questions or discussion</vt:lpstr>
    </vt:vector>
  </TitlesOfParts>
  <Company>CPS Energy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WMS update</dc:title>
  <dc:creator>Kee, David  E .</dc:creator>
  <cp:lastModifiedBy>Kee, David  E .</cp:lastModifiedBy>
  <cp:revision>78</cp:revision>
  <dcterms:created xsi:type="dcterms:W3CDTF">2018-01-18T21:28:30Z</dcterms:created>
  <dcterms:modified xsi:type="dcterms:W3CDTF">2018-11-28T15:28:09Z</dcterms:modified>
</cp:coreProperties>
</file>