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December 4,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Texas SET </a:t>
            </a:r>
            <a:r>
              <a:rPr lang="en-US" sz="4000" b="1" dirty="0" smtClean="0">
                <a:solidFill>
                  <a:schemeClr val="tx1"/>
                </a:solidFill>
              </a:rPr>
              <a:t>November Meeting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Mass </a:t>
            </a:r>
            <a:r>
              <a:rPr lang="en-US" sz="3200" dirty="0" smtClean="0"/>
              <a:t>Transition Fire Drill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Update Scope Document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Updated Script</a:t>
            </a:r>
            <a:endParaRPr lang="en-US" sz="3200" dirty="0"/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61889"/>
              </p:ext>
            </p:extLst>
          </p:nvPr>
        </p:nvGraphicFramePr>
        <p:xfrm>
          <a:off x="11977688" y="1470025"/>
          <a:ext cx="6100762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6101065" imgH="4068079" progId="Word.Document.12">
                  <p:embed/>
                </p:oleObj>
              </mc:Choice>
              <mc:Fallback>
                <p:oleObj name="Document" r:id="rId3" imgW="6101065" imgH="40680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77688" y="1470025"/>
                        <a:ext cx="6100762" cy="406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>December 5 &amp; 6, </a:t>
            </a:r>
            <a:r>
              <a:rPr lang="en-US" b="1" dirty="0" smtClean="0">
                <a:solidFill>
                  <a:schemeClr val="tx1"/>
                </a:solidFill>
              </a:rPr>
              <a:t>2018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1400" y="106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1784</TotalTime>
  <Words>26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Document</vt:lpstr>
      <vt:lpstr>Update to RMS</vt:lpstr>
      <vt:lpstr>Texas SET November Meeting</vt:lpstr>
      <vt:lpstr>  Any questions? Next Meeting  December 5 &amp; 6, 2018 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TXSET11072018</cp:lastModifiedBy>
  <cp:revision>142</cp:revision>
  <dcterms:created xsi:type="dcterms:W3CDTF">2015-12-11T22:27:18Z</dcterms:created>
  <dcterms:modified xsi:type="dcterms:W3CDTF">2018-11-20T14:54:58Z</dcterms:modified>
</cp:coreProperties>
</file>