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5"/>
  </p:notesMasterIdLst>
  <p:sldIdLst>
    <p:sldId id="256" r:id="rId2"/>
    <p:sldId id="27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5" autoAdjust="0"/>
  </p:normalViewPr>
  <p:slideViewPr>
    <p:cSldViewPr>
      <p:cViewPr>
        <p:scale>
          <a:sx n="100" d="100"/>
          <a:sy n="100" d="100"/>
        </p:scale>
        <p:origin x="-946" y="3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70B8-C1E9-42C8-8C32-757BAA47EF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6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Update to RMS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December 4, </a:t>
            </a:r>
            <a:r>
              <a:rPr lang="en-US" dirty="0" smtClean="0">
                <a:solidFill>
                  <a:schemeClr val="bg1"/>
                </a:solidFill>
              </a:rPr>
              <a:t>2018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Texas SET </a:t>
            </a:r>
            <a:r>
              <a:rPr lang="en-US" sz="4000" b="1" dirty="0" smtClean="0">
                <a:solidFill>
                  <a:schemeClr val="tx1"/>
                </a:solidFill>
              </a:rPr>
              <a:t>November Meeting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3200" dirty="0" smtClean="0"/>
              <a:t>Mass </a:t>
            </a:r>
            <a:r>
              <a:rPr lang="en-US" sz="3200" dirty="0" smtClean="0"/>
              <a:t>Transition Fire Drill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3200" dirty="0" smtClean="0"/>
              <a:t>Update Scope Document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3200" dirty="0" smtClean="0"/>
              <a:t>Updated Script</a:t>
            </a:r>
            <a:endParaRPr lang="en-US" sz="3200" dirty="0"/>
          </a:p>
          <a:p>
            <a:pPr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261889"/>
              </p:ext>
            </p:extLst>
          </p:nvPr>
        </p:nvGraphicFramePr>
        <p:xfrm>
          <a:off x="11977688" y="1470025"/>
          <a:ext cx="6100762" cy="406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3" imgW="6101065" imgH="4068079" progId="Word.Document.12">
                  <p:embed/>
                </p:oleObj>
              </mc:Choice>
              <mc:Fallback>
                <p:oleObj name="Document" r:id="rId3" imgW="6101065" imgH="406807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77688" y="1470025"/>
                        <a:ext cx="6100762" cy="4068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21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3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Any </a:t>
            </a:r>
            <a:r>
              <a:rPr lang="en-US" sz="5400" b="1" dirty="0">
                <a:solidFill>
                  <a:schemeClr val="tx1"/>
                </a:solidFill>
              </a:rPr>
              <a:t>questions</a:t>
            </a:r>
            <a:r>
              <a:rPr lang="en-US" sz="5400" b="1" dirty="0" smtClean="0">
                <a:solidFill>
                  <a:schemeClr val="tx1"/>
                </a:solidFill>
              </a:rPr>
              <a:t>?</a:t>
            </a:r>
            <a:br>
              <a:rPr lang="en-US" sz="5400" b="1" dirty="0" smtClean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Next Meeting </a:t>
            </a:r>
            <a:r>
              <a:rPr lang="en-US" b="1" smtClean="0">
                <a:solidFill>
                  <a:schemeClr val="tx1"/>
                </a:solidFill>
              </a:rPr>
              <a:t/>
            </a:r>
            <a:br>
              <a:rPr lang="en-US" b="1" smtClean="0">
                <a:solidFill>
                  <a:schemeClr val="tx1"/>
                </a:solidFill>
              </a:rPr>
            </a:br>
            <a:r>
              <a:rPr lang="en-US" b="1" smtClean="0">
                <a:solidFill>
                  <a:schemeClr val="tx1"/>
                </a:solidFill>
              </a:rPr>
              <a:t>December 5 &amp; 6, </a:t>
            </a:r>
            <a:r>
              <a:rPr lang="en-US" b="1" dirty="0" smtClean="0">
                <a:solidFill>
                  <a:schemeClr val="tx1"/>
                </a:solidFill>
              </a:rPr>
              <a:t>2018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48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800" b="1" dirty="0" smtClean="0">
                <a:solidFill>
                  <a:schemeClr val="tx1"/>
                </a:solidFill>
                <a:effectLst/>
              </a:rPr>
            </a:br>
            <a:endParaRPr lang="en-US" sz="4800" b="1" dirty="0" smtClean="0">
              <a:solidFill>
                <a:schemeClr val="tx1"/>
              </a:solidFill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581400" y="1066800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1784</TotalTime>
  <Words>26</Words>
  <Application>Microsoft Office PowerPoint</Application>
  <PresentationFormat>On-screen Show (4:3)</PresentationFormat>
  <Paragraphs>11</Paragraphs>
  <Slides>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Flow</vt:lpstr>
      <vt:lpstr>Document</vt:lpstr>
      <vt:lpstr>Update to RMS</vt:lpstr>
      <vt:lpstr>Texas SET November Meeting</vt:lpstr>
      <vt:lpstr>  Any questions? Next Meeting  December 5 &amp; 6, 2018   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TXSET11072018</cp:lastModifiedBy>
  <cp:revision>142</cp:revision>
  <dcterms:created xsi:type="dcterms:W3CDTF">2015-12-11T22:27:18Z</dcterms:created>
  <dcterms:modified xsi:type="dcterms:W3CDTF">2018-11-20T14:54:58Z</dcterms:modified>
</cp:coreProperties>
</file>