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26" d="100"/>
          <a:sy n="126" d="100"/>
        </p:scale>
        <p:origin x="1356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November 2018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October 2018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October 2018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10/14/18 </a:t>
            </a:r>
            <a:r>
              <a:rPr lang="en-US" sz="1600" dirty="0"/>
              <a:t>– Planned Maintenance (Site Failover – Retail Processing, </a:t>
            </a:r>
            <a:r>
              <a:rPr lang="en-US" sz="1600" dirty="0" err="1"/>
              <a:t>MarkeTrak</a:t>
            </a:r>
            <a:r>
              <a:rPr lang="en-US" sz="1600" dirty="0"/>
              <a:t>, </a:t>
            </a:r>
            <a:r>
              <a:rPr lang="en-US" sz="1600" dirty="0" err="1"/>
              <a:t>FindESIID</a:t>
            </a:r>
            <a:r>
              <a:rPr lang="en-US" sz="1600" dirty="0"/>
              <a:t>, </a:t>
            </a:r>
            <a:r>
              <a:rPr lang="en-US" sz="1600" dirty="0" err="1"/>
              <a:t>FindTransaction</a:t>
            </a:r>
            <a:r>
              <a:rPr lang="en-US" sz="1600" dirty="0" smtClean="0"/>
              <a:t>)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Non-Retail </a:t>
            </a:r>
            <a:r>
              <a:rPr lang="en-US" sz="1600" b="1" kern="0" dirty="0">
                <a:solidFill>
                  <a:srgbClr val="000000"/>
                </a:solidFill>
              </a:rPr>
              <a:t>Incidents &amp; Maintenance – October 2018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10/12/18 </a:t>
            </a:r>
            <a:r>
              <a:rPr lang="en-US" sz="1600" dirty="0"/>
              <a:t>9:01 – 10:07 PM – Downloading of reports from ERCOT's Market Information System (MIS) may have been intermittent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10/15/18 – Planned Maintenance (Site Failover – External Web Services)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10/16/18 – Planned Maintenance (Site Failover – MIS)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10/17/18 – Planned Maintenance (Site Failover – MPIM, Retail API)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10/22/18 – Planned Maintenance (ercot.com)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10/23/18 – 10/25/18 – R5 Release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10/24/18 7:01 – 7:30 AM – Access to ERCOT's Market Information System (MIS) may have been intermittent</a:t>
            </a:r>
          </a:p>
          <a:p>
            <a:pPr marL="457200" lvl="1" indent="0" eaLnBrk="0" fontAlgn="base" hangingPunct="0">
              <a:spcAft>
                <a:spcPct val="0"/>
              </a:spcAft>
              <a:buNone/>
            </a:pPr>
            <a:endParaRPr lang="en-US" sz="1600" dirty="0" smtClean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981200"/>
            <a:ext cx="8534400" cy="189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1418</TotalTime>
  <Words>164</Words>
  <Application>Microsoft Office PowerPoint</Application>
  <PresentationFormat>On-screen Show (4:3)</PresentationFormat>
  <Paragraphs>29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134</cp:revision>
  <cp:lastPrinted>2016-01-21T20:53:15Z</cp:lastPrinted>
  <dcterms:created xsi:type="dcterms:W3CDTF">2016-01-21T15:20:31Z</dcterms:created>
  <dcterms:modified xsi:type="dcterms:W3CDTF">2018-11-21T00:46:43Z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