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5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October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10/14/18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October 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10/12/18 </a:t>
            </a:r>
            <a:r>
              <a:rPr lang="en-US" sz="1600" dirty="0"/>
              <a:t>9:01 – 10:07 PM – Downloading of reports from ERCOT's Market Information System (MIS) may have been intermittent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10/15/18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10/16/18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10/17/18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10/22/18 – Planned Maintenance (ercot.com)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10/23/18 – 10/25/18 – R5 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10/24/18 7:01 – 7:30 AM – Access to ERCOT's Market Information System (MIS) may have been intermittent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164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134</cp:revision>
  <cp:lastPrinted>2016-01-21T20:53:15Z</cp:lastPrinted>
  <dcterms:created xsi:type="dcterms:W3CDTF">2016-01-21T15:20:31Z</dcterms:created>
  <dcterms:modified xsi:type="dcterms:W3CDTF">2018-11-21T00:46:43Z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