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86" d="100"/>
          <a:sy n="86" d="100"/>
        </p:scale>
        <p:origin x="331" y="6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11/15/2018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Market Update</a:t>
            </a:r>
            <a:r>
              <a:rPr lang="en-US" sz="3600" b="1" dirty="0">
                <a:solidFill>
                  <a:schemeClr val="tx1"/>
                </a:solidFill>
              </a:rPr>
              <a:t/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Oct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Oct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688449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548189-717F-4694-A431-FE4441CAE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066800"/>
            <a:ext cx="10806545" cy="454614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Oct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8AA0D32-7AB5-4CED-B3C4-8D623FB4D1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0063"/>
            <a:ext cx="11887200" cy="326333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286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– Oct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2400" y="457200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1842572-45B8-4DD9-A92E-5ECC9C0A5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11887200" cy="62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Oct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63BDA73-B287-459B-9A6C-A9E3C313A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62100"/>
            <a:ext cx="5775614" cy="1714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DD0905B-EEAB-4598-B06C-ED0DC48644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577686"/>
            <a:ext cx="5732318" cy="17104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14EA92B-0877-480B-A745-5F82511C8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495675"/>
            <a:ext cx="5591175" cy="2371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850744F-8595-4757-BD11-70E32D6176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9051" y="3464266"/>
            <a:ext cx="5337149" cy="270793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30525</TotalTime>
  <Words>154</Words>
  <Application>Microsoft Office PowerPoint</Application>
  <PresentationFormat>Custom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Market Update </vt:lpstr>
      <vt:lpstr>Monthly SMT Data Timelines End to End File Processing Completeness – Oct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Andrea O'Flaherty</cp:lastModifiedBy>
  <cp:revision>1577</cp:revision>
  <cp:lastPrinted>2014-05-01T16:40:31Z</cp:lastPrinted>
  <dcterms:modified xsi:type="dcterms:W3CDTF">2018-11-15T19:17:01Z</dcterms:modified>
</cp:coreProperties>
</file>