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11/15/2018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 lnSpcReduction="10000"/>
          </a:bodyPr>
          <a:lstStyle/>
          <a:p>
            <a:pPr algn="l"/>
            <a:endParaRPr lang="en-US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NPRR823</a:t>
            </a:r>
            <a:r>
              <a:rPr lang="en-US" sz="2000" dirty="0">
                <a:solidFill>
                  <a:schemeClr val="tx1"/>
                </a:solidFill>
              </a:rPr>
              <a:t>, Amend the Definition of an Affiliate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NPRR826</a:t>
            </a:r>
            <a:r>
              <a:rPr lang="en-US" sz="2000" dirty="0">
                <a:solidFill>
                  <a:schemeClr val="tx1"/>
                </a:solidFill>
              </a:rPr>
              <a:t>, Mitigated Offer Caps for RMR Resources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NPRR838</a:t>
            </a:r>
            <a:r>
              <a:rPr lang="en-US" sz="2000" dirty="0">
                <a:solidFill>
                  <a:schemeClr val="tx1"/>
                </a:solidFill>
              </a:rPr>
              <a:t>, Updated O&amp;M Cost for RMR Resources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NPRR849</a:t>
            </a:r>
            <a:r>
              <a:rPr lang="en-US" sz="2000" dirty="0">
                <a:solidFill>
                  <a:schemeClr val="tx1"/>
                </a:solidFill>
              </a:rPr>
              <a:t>, Clarification of the Range of Voltage Set Points at a Generation Resource’s POI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NPRR872</a:t>
            </a:r>
            <a:r>
              <a:rPr lang="en-US" sz="2000" dirty="0">
                <a:solidFill>
                  <a:schemeClr val="tx1"/>
                </a:solidFill>
              </a:rPr>
              <a:t>, Modifying the SASM Shadow Price Cap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NPRR885</a:t>
            </a:r>
            <a:r>
              <a:rPr lang="en-US" sz="2000" dirty="0">
                <a:solidFill>
                  <a:schemeClr val="tx1"/>
                </a:solidFill>
              </a:rPr>
              <a:t>, Must-Run Alternative (MRA) Details and Revisions Resulting from PUCT Project No. 46369, Rulemaking Relating to Reliability Must-Run Service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NPRR891</a:t>
            </a:r>
            <a:r>
              <a:rPr lang="en-US" sz="2000" dirty="0">
                <a:solidFill>
                  <a:schemeClr val="tx1"/>
                </a:solidFill>
              </a:rPr>
              <a:t>, Removal of NOIE Capacity Reporting Threshold for the Unregistered Distributed Generation Report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NPRR896</a:t>
            </a:r>
            <a:r>
              <a:rPr lang="en-US" sz="2000" dirty="0">
                <a:solidFill>
                  <a:schemeClr val="tx1"/>
                </a:solidFill>
              </a:rPr>
              <a:t>, Reliability Must-Run and Must-Run Alternative Evaluation Process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NPRR900</a:t>
            </a:r>
            <a:r>
              <a:rPr lang="en-US" sz="2000" dirty="0">
                <a:solidFill>
                  <a:schemeClr val="tx1"/>
                </a:solidFill>
              </a:rPr>
              <a:t>, Protocol Section 14 Language Review (RMS)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NPRR902</a:t>
            </a:r>
            <a:r>
              <a:rPr lang="en-US" sz="2000" dirty="0">
                <a:solidFill>
                  <a:schemeClr val="tx1"/>
                </a:solidFill>
              </a:rPr>
              <a:t>, ERCOT Critical Energy Infrastructure Information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NPRR903</a:t>
            </a:r>
            <a:r>
              <a:rPr lang="en-US" sz="2000" dirty="0">
                <a:solidFill>
                  <a:schemeClr val="tx1"/>
                </a:solidFill>
              </a:rPr>
              <a:t>, Day-Ahead Market Timing Deviations (WMS)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148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11/15/2018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112</cp:revision>
  <dcterms:created xsi:type="dcterms:W3CDTF">2012-06-21T12:05:52Z</dcterms:created>
  <dcterms:modified xsi:type="dcterms:W3CDTF">2018-11-13T22:18:10Z</dcterms:modified>
</cp:coreProperties>
</file>