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0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91" d="100"/>
          <a:sy n="91" d="100"/>
        </p:scale>
        <p:origin x="40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5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11/12/2018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764376"/>
              </p:ext>
            </p:extLst>
          </p:nvPr>
        </p:nvGraphicFramePr>
        <p:xfrm>
          <a:off x="274320" y="1395977"/>
          <a:ext cx="8610600" cy="3551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762000"/>
                <a:gridCol w="762000"/>
                <a:gridCol w="1676400"/>
                <a:gridCol w="914400"/>
                <a:gridCol w="990600"/>
                <a:gridCol w="1143000"/>
                <a:gridCol w="1219200"/>
              </a:tblGrid>
              <a:tr h="585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10/2/2018 21:35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REGDN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10/3 HE 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$269 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10/2/2018 21:35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10/3 HE 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$120 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10/3/2018 23:06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10/4 HE 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 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10/11/2018 2:30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10/11 HE 5-12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 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10/11/2018 2:30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REGDN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10/11 HE 6-8, 10-11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 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10/16/2018 21:45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10/16 HE 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 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10/16/2018 21:45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10/17 HE 1-7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 $35, $40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10/28/2018 21:45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10/29 HE 1-6, 23-24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$0, $40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5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purl.org/dc/terms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5720</TotalTime>
  <Words>155</Words>
  <Application>Microsoft Office PowerPoint</Application>
  <PresentationFormat>On-screen Show (4:3)</PresentationFormat>
  <Paragraphs>84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Dansro, Ben</cp:lastModifiedBy>
  <cp:revision>174</cp:revision>
  <cp:lastPrinted>2016-01-21T20:53:15Z</cp:lastPrinted>
  <dcterms:created xsi:type="dcterms:W3CDTF">2016-01-21T15:20:31Z</dcterms:created>
  <dcterms:modified xsi:type="dcterms:W3CDTF">2018-11-09T18:58:11Z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