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9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0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6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Q</a:t>
            </a:r>
            <a:r>
              <a:rPr lang="en-US" sz="2000" b="1" dirty="0" smtClean="0">
                <a:solidFill>
                  <a:schemeClr val="tx2"/>
                </a:solidFill>
              </a:rPr>
              <a:t>MWG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DAM/RUC commitment overlap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12,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DAM/RUC Overlap Issue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IMM Comments to Project #48551 Summer Assessment called out the need to address unintended consequence of ORDC Shift for a DAM commitment due to Resource not coming online and subsequently getting a RUC Commitment.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Resources that are </a:t>
            </a:r>
            <a:r>
              <a:rPr lang="en-US" sz="2000" dirty="0" err="1" smtClean="0">
                <a:solidFill>
                  <a:schemeClr val="tx2"/>
                </a:solidFill>
              </a:rPr>
              <a:t>RUC’d</a:t>
            </a:r>
            <a:r>
              <a:rPr lang="en-US" sz="2000" dirty="0" smtClean="0">
                <a:solidFill>
                  <a:schemeClr val="tx2"/>
                </a:solidFill>
              </a:rPr>
              <a:t> in the same hour that they have been awarded a DAM Three Part Offer are not settled as a RUC but DAM Make Whole (TPTF decision) (no risk of </a:t>
            </a:r>
            <a:r>
              <a:rPr lang="en-US" sz="2000" dirty="0" err="1" smtClean="0">
                <a:solidFill>
                  <a:schemeClr val="tx2"/>
                </a:solidFill>
              </a:rPr>
              <a:t>clawback</a:t>
            </a:r>
            <a:r>
              <a:rPr lang="en-US" sz="2000" dirty="0" smtClean="0">
                <a:solidFill>
                  <a:schemeClr val="tx2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Market systems do not see the overlap and if telemetry is ONRUC Resource will trigger RTRDPA and ORDC shift.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At </a:t>
            </a:r>
            <a:r>
              <a:rPr lang="en-US" sz="2000" dirty="0"/>
              <a:t>Summer Assessment </a:t>
            </a:r>
            <a:r>
              <a:rPr lang="en-US" sz="2000" dirty="0" smtClean="0"/>
              <a:t>Workshop, </a:t>
            </a:r>
            <a:r>
              <a:rPr lang="en-US" sz="2000" dirty="0"/>
              <a:t>Commissioner </a:t>
            </a:r>
            <a:r>
              <a:rPr lang="en-US" sz="2000" dirty="0" smtClean="0">
                <a:solidFill>
                  <a:schemeClr val="tx2"/>
                </a:solidFill>
              </a:rPr>
              <a:t>Walker requested that ERCOT work with stakeholders to find a solution to the issue.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DAM/RUC Overlap Issue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Two solutions possible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 smtClean="0"/>
              <a:t>1. OBDRR to change the Methodology Document for ORDC for the Capacity of a DAM/RUC overlap be excluded from the ORDC shift if telemetering ONRUC. (Treated as ONOPTOUT)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 smtClean="0"/>
              <a:t>2. NPRR to codify in the Protocols a Behavior Rule that any Resource that has a DAM/RUC overlap should buy back the Resource by telemetering ONOPTOUT according to Protocol.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DAM/RUC Overlap Issue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509595"/>
              </p:ext>
            </p:extLst>
          </p:nvPr>
        </p:nvGraphicFramePr>
        <p:xfrm>
          <a:off x="152400" y="1295400"/>
          <a:ext cx="8534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System </a:t>
                      </a:r>
                      <a:r>
                        <a:rPr lang="en-US" dirty="0" smtClean="0"/>
                        <a:t>Automation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Behavior</a:t>
                      </a:r>
                      <a:r>
                        <a:rPr lang="en-US" baseline="0" dirty="0" smtClean="0"/>
                        <a:t> Rule (telemeter ONOPTOUT)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r>
                        <a:rPr lang="en-US" baseline="0" dirty="0" smtClean="0"/>
                        <a:t> HSL removed from RTOLCAP (ORDC)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Trigger for RTRDPA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914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Resource is </a:t>
            </a:r>
            <a:r>
              <a:rPr lang="en-US" dirty="0" err="1" smtClean="0"/>
              <a:t>RUC’d</a:t>
            </a:r>
            <a:r>
              <a:rPr lang="en-US" dirty="0" smtClean="0"/>
              <a:t> and telemetering ONRUC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244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DAM/RUC Overlap Issue</vt:lpstr>
      <vt:lpstr>DAM/RUC Overlap Issue</vt:lpstr>
      <vt:lpstr>DAM/RUC Overlap Issue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ps</cp:lastModifiedBy>
  <cp:revision>35</cp:revision>
  <cp:lastPrinted>2016-01-21T20:53:15Z</cp:lastPrinted>
  <dcterms:created xsi:type="dcterms:W3CDTF">2016-01-21T15:20:31Z</dcterms:created>
  <dcterms:modified xsi:type="dcterms:W3CDTF">2018-11-08T19:47:18Z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