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34" r:id="rId8"/>
    <p:sldId id="335" r:id="rId9"/>
    <p:sldId id="333" r:id="rId10"/>
    <p:sldId id="33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74047" autoAdjust="0"/>
  </p:normalViewPr>
  <p:slideViewPr>
    <p:cSldViewPr showGuides="1">
      <p:cViewPr varScale="1">
        <p:scale>
          <a:sx n="80" d="100"/>
          <a:sy n="80" d="100"/>
        </p:scale>
        <p:origin x="91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i="0" u="none" strike="noStrike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11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4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209800"/>
            <a:ext cx="564603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RT Constraints </a:t>
            </a:r>
            <a:r>
              <a:rPr lang="en-US" sz="2800" b="1" dirty="0">
                <a:solidFill>
                  <a:schemeClr val="tx2"/>
                </a:solidFill>
              </a:rPr>
              <a:t>Disabled in </a:t>
            </a:r>
            <a:r>
              <a:rPr lang="en-US" sz="2800" b="1" dirty="0" smtClean="0">
                <a:solidFill>
                  <a:schemeClr val="tx2"/>
                </a:solidFill>
              </a:rPr>
              <a:t>DAM</a:t>
            </a: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i="1" dirty="0" smtClean="0">
                <a:solidFill>
                  <a:schemeClr val="tx2"/>
                </a:solidFill>
              </a:rPr>
              <a:t>Jian Chen</a:t>
            </a:r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CMWG/QMWG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Nov. 12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2018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Contingency Disabled in DAM due to RAS/RAP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From 01/01/2018 to </a:t>
            </a:r>
            <a:r>
              <a:rPr lang="en-US" sz="2000" dirty="0" smtClean="0"/>
              <a:t>09/30/2018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Top 5 Contingencies Disabled in DAM due to a RAS/RAP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186180"/>
              </p:ext>
            </p:extLst>
          </p:nvPr>
        </p:nvGraphicFramePr>
        <p:xfrm>
          <a:off x="2133600" y="2895600"/>
          <a:ext cx="4953000" cy="247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300"/>
                <a:gridCol w="25557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Contingency</a:t>
                      </a:r>
                      <a:endParaRPr lang="en-US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Hours Disabled</a:t>
                      </a:r>
                      <a:r>
                        <a:rPr lang="en-US" sz="2000" b="1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DAM</a:t>
                      </a:r>
                      <a:endParaRPr lang="en-US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DMTSCOS5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DCPSJON5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SRDODES8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DEVRCPS5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05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 constraint activated but disabled in DAM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 smtClean="0"/>
              <a:t>A look at cases when a constraint associated with a contingency was activated </a:t>
            </a:r>
            <a:r>
              <a:rPr lang="en-US" sz="2000" dirty="0"/>
              <a:t>in </a:t>
            </a:r>
            <a:r>
              <a:rPr lang="en-US" sz="2000" dirty="0" smtClean="0"/>
              <a:t>RT </a:t>
            </a:r>
            <a:r>
              <a:rPr lang="en-US" sz="2000" dirty="0"/>
              <a:t>while the </a:t>
            </a:r>
            <a:r>
              <a:rPr lang="en-US" sz="2000" dirty="0" smtClean="0"/>
              <a:t>same contingency </a:t>
            </a:r>
            <a:r>
              <a:rPr lang="en-US" sz="2000" dirty="0"/>
              <a:t>was disabled in DAM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839723"/>
              </p:ext>
            </p:extLst>
          </p:nvPr>
        </p:nvGraphicFramePr>
        <p:xfrm>
          <a:off x="685800" y="2345083"/>
          <a:ext cx="7576503" cy="378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6934"/>
                <a:gridCol w="2101469"/>
                <a:gridCol w="2183447"/>
                <a:gridCol w="1664653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Contingency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Constraint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RAS/RAP</a:t>
                      </a:r>
                      <a:r>
                        <a:rPr lang="en-US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RT Congestion</a:t>
                      </a:r>
                      <a:r>
                        <a:rPr lang="en-US" sz="20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Rent ($)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DMTSCOS5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6437__F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MGSES_TRG_1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12,606,029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6270__C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888,040</a:t>
                      </a:r>
                    </a:p>
                  </a:txBody>
                  <a:tcPr marL="9525" marR="9525" marT="9525" marB="0" anchor="ctr"/>
                </a:tc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DMTSCOS5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6474__A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MGSES_TRG_1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211,194</a:t>
                      </a:r>
                    </a:p>
                  </a:txBody>
                  <a:tcPr marL="9525" marR="9525" marT="9525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EMSES_MR1H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122,843</a:t>
                      </a:r>
                    </a:p>
                  </a:txBody>
                  <a:tcPr marL="9525" marR="9525" marT="9525" marB="0" anchor="ctr"/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SFMRRYS5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400__A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MNSESB_TRG_1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69,377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SSWDMGS8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LONGWR_ROBY1_1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ESKOTA_TRIG_1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54,452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SSWDMGS8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6780__A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ESKOTA_TRIG_1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44,622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6277__A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DHCKRNK5_TRG_1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33,125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DCPSJON5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6017__A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MBDSW_TRG_1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122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 constraint activated with RAS/RAP triggered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42843"/>
            <a:ext cx="8534400" cy="4572000"/>
          </a:xfrm>
        </p:spPr>
        <p:txBody>
          <a:bodyPr/>
          <a:lstStyle/>
          <a:p>
            <a:r>
              <a:rPr lang="en-US" sz="2000" dirty="0"/>
              <a:t>Available data:</a:t>
            </a:r>
          </a:p>
          <a:p>
            <a:pPr lvl="1"/>
            <a:r>
              <a:rPr lang="en-US" sz="2000" dirty="0"/>
              <a:t>RTCA violation table: Only the </a:t>
            </a:r>
            <a:r>
              <a:rPr lang="en-US" sz="2000" dirty="0" smtClean="0"/>
              <a:t>constraints close to being violated  </a:t>
            </a:r>
            <a:r>
              <a:rPr lang="en-US" sz="2000" dirty="0"/>
              <a:t>(&gt;98%) </a:t>
            </a:r>
            <a:r>
              <a:rPr lang="en-US" sz="2000" dirty="0" smtClean="0"/>
              <a:t>are saved with </a:t>
            </a:r>
            <a:r>
              <a:rPr lang="en-US" sz="2000" dirty="0"/>
              <a:t>RAS/RAP info, and only post-contingency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TCM constraint table: The TCM constraints, including </a:t>
            </a:r>
            <a:r>
              <a:rPr lang="en-US" sz="2000" dirty="0" smtClean="0"/>
              <a:t>an “activated” </a:t>
            </a:r>
            <a:r>
              <a:rPr lang="en-US" sz="2000" dirty="0"/>
              <a:t>flag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Not all TCM activated </a:t>
            </a:r>
            <a:r>
              <a:rPr lang="en-US" sz="2000" dirty="0" smtClean="0"/>
              <a:t>constraints can </a:t>
            </a:r>
            <a:r>
              <a:rPr lang="en-US" sz="2000" dirty="0"/>
              <a:t>be matched to </a:t>
            </a:r>
            <a:r>
              <a:rPr lang="en-US" sz="2000" dirty="0" smtClean="0"/>
              <a:t>the RTCA </a:t>
            </a:r>
            <a:r>
              <a:rPr lang="en-US" sz="2000" dirty="0"/>
              <a:t>violation table</a:t>
            </a:r>
          </a:p>
          <a:p>
            <a:pPr lvl="2"/>
            <a:r>
              <a:rPr lang="en-US" sz="2000" dirty="0"/>
              <a:t>The activated constraint remains in TCM even it is no longer </a:t>
            </a:r>
            <a:r>
              <a:rPr lang="en-US" sz="2000" dirty="0" smtClean="0"/>
              <a:t>violated in RTCA </a:t>
            </a:r>
            <a:endParaRPr lang="en-US" sz="2000" dirty="0"/>
          </a:p>
          <a:p>
            <a:pPr lvl="2"/>
            <a:r>
              <a:rPr lang="en-US" sz="2000" dirty="0"/>
              <a:t>Manual </a:t>
            </a:r>
            <a:r>
              <a:rPr lang="en-US" sz="2000" dirty="0" smtClean="0"/>
              <a:t>constraints (e.g., Generic Transmission Constraints) do not come from RTCA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68494" y="1173555"/>
            <a:ext cx="1609542" cy="875824"/>
          </a:xfrm>
          <a:prstGeom prst="rect">
            <a:avLst/>
          </a:prstGeom>
          <a:solidFill>
            <a:srgbClr val="8B93B7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Real Time Contingency Analysis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nip Single Corner Rectangle 4"/>
          <p:cNvSpPr/>
          <p:nvPr/>
        </p:nvSpPr>
        <p:spPr>
          <a:xfrm rot="16200000">
            <a:off x="7305174" y="830179"/>
            <a:ext cx="838200" cy="1600200"/>
          </a:xfrm>
          <a:prstGeom prst="snip1Rect">
            <a:avLst>
              <a:gd name="adj" fmla="val 28363"/>
            </a:avLst>
          </a:prstGeom>
          <a:solidFill>
            <a:srgbClr val="456F95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b"/>
          <a:lstStyle/>
          <a:p>
            <a:pPr algn="ctr"/>
            <a:r>
              <a:rPr lang="en-US" sz="1600" dirty="0" smtClean="0"/>
              <a:t>Transmission Constraint Manager</a:t>
            </a:r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6392336" y="1433867"/>
            <a:ext cx="389464" cy="40886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3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 constraint activated with RAS/RAP triggered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648199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Using the data from 01/01/2018 to 09/30/2018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With </a:t>
            </a:r>
            <a:r>
              <a:rPr lang="en-US" sz="2000" dirty="0" smtClean="0"/>
              <a:t>321,748 </a:t>
            </a:r>
            <a:r>
              <a:rPr lang="en-US" sz="2000" dirty="0"/>
              <a:t>records of post-contingency constraint activated in TCM, there were 136,350 of them </a:t>
            </a:r>
            <a:r>
              <a:rPr lang="en-US" sz="2000" dirty="0" smtClean="0"/>
              <a:t>that could </a:t>
            </a:r>
            <a:r>
              <a:rPr lang="en-US" sz="2000" dirty="0"/>
              <a:t>be matched to branch violations in </a:t>
            </a:r>
            <a:r>
              <a:rPr lang="en-US" sz="2000" dirty="0" smtClean="0"/>
              <a:t>RTCA.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Of those 136,350, only </a:t>
            </a:r>
            <a:r>
              <a:rPr lang="en-US" sz="2000" dirty="0"/>
              <a:t>1,118 of them </a:t>
            </a:r>
            <a:r>
              <a:rPr lang="en-US" sz="2000" dirty="0" smtClean="0"/>
              <a:t>were associated with </a:t>
            </a:r>
            <a:r>
              <a:rPr lang="en-US" sz="2000" dirty="0" smtClean="0"/>
              <a:t>RAS/RAP </a:t>
            </a:r>
            <a:r>
              <a:rPr lang="en-US" sz="2000" dirty="0" smtClean="0"/>
              <a:t>information </a:t>
            </a:r>
            <a:r>
              <a:rPr lang="en-US" sz="2000" dirty="0"/>
              <a:t>in </a:t>
            </a:r>
            <a:r>
              <a:rPr lang="en-US" sz="2000" dirty="0" smtClean="0"/>
              <a:t>RTCA.</a:t>
            </a:r>
          </a:p>
          <a:p>
            <a:endParaRPr lang="en-US" sz="2000" dirty="0"/>
          </a:p>
          <a:p>
            <a:r>
              <a:rPr lang="en-US" sz="2000" dirty="0" smtClean="0"/>
              <a:t>It should be noted that this list does not cover all the activated constraints which were disabled in DAM. For example, when the constraint DMTSCOS5:6437_F was binding in RT, no RAS was triggered.</a:t>
            </a:r>
            <a:endParaRPr lang="en-US" sz="2000" dirty="0"/>
          </a:p>
          <a:p>
            <a:endParaRPr lang="en-U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0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46981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27316</TotalTime>
  <Words>332</Words>
  <Application>Microsoft Office PowerPoint</Application>
  <PresentationFormat>On-screen Show (4:3)</PresentationFormat>
  <Paragraphs>90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Contingency Disabled in DAM due to RAS/RAP</vt:lpstr>
      <vt:lpstr>RT constraint activated but disabled in DAM</vt:lpstr>
      <vt:lpstr>RT constraint activated with RAS/RAP triggered </vt:lpstr>
      <vt:lpstr>RT constraint activated with RAS/RAP triggered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311</cp:revision>
  <cp:lastPrinted>2016-01-21T20:53:15Z</cp:lastPrinted>
  <dcterms:created xsi:type="dcterms:W3CDTF">2016-01-21T15:20:31Z</dcterms:created>
  <dcterms:modified xsi:type="dcterms:W3CDTF">2018-11-08T14:51:19Z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