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0"/>
  </p:notesMasterIdLst>
  <p:handoutMasterIdLst>
    <p:handoutMasterId r:id="rId41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290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4" autoAdjust="0"/>
  </p:normalViewPr>
  <p:slideViewPr>
    <p:cSldViewPr showGuides="1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October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November 9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70349"/>
            <a:ext cx="8534400" cy="50569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447800"/>
            <a:ext cx="3731963" cy="111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637" y="1219200"/>
            <a:ext cx="3731963" cy="107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93896"/>
            <a:ext cx="8534400" cy="48098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371600"/>
            <a:ext cx="3351151" cy="11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524000"/>
            <a:ext cx="3351151" cy="107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6" y="838200"/>
            <a:ext cx="836312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696" y="838200"/>
            <a:ext cx="847260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2037" y="874712"/>
            <a:ext cx="70199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4232"/>
            <a:ext cx="8534400" cy="50892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24000"/>
            <a:ext cx="4874401" cy="86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24452</TotalTime>
  <Words>471</Words>
  <Application>Microsoft Office PowerPoint</Application>
  <PresentationFormat>On-screen Show (4:3)</PresentationFormat>
  <Paragraphs>89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Lavi, Yamit</cp:lastModifiedBy>
  <cp:revision>336</cp:revision>
  <cp:lastPrinted>2016-01-21T20:53:15Z</cp:lastPrinted>
  <dcterms:created xsi:type="dcterms:W3CDTF">2016-01-21T15:20:31Z</dcterms:created>
  <dcterms:modified xsi:type="dcterms:W3CDTF">2018-11-07T20:25:38Z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