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86" r:id="rId9"/>
    <p:sldId id="321" r:id="rId10"/>
    <p:sldId id="320" r:id="rId11"/>
    <p:sldId id="32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</p14:sldIdLst>
        </p14:section>
        <p14:section name="Untitled Section" id="{9C8AAA46-D19D-4A80-B088-EE3F869F029F}">
          <p14:sldIdLst>
            <p14:sldId id="32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29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October </a:t>
            </a:r>
            <a:r>
              <a:rPr lang="en-US" sz="1800" b="1" dirty="0" smtClean="0">
                <a:solidFill>
                  <a:schemeClr val="tx1"/>
                </a:solidFill>
              </a:rPr>
              <a:t>2018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October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647945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October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9609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183.80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Oct.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798078"/>
              </p:ext>
            </p:extLst>
          </p:nvPr>
        </p:nvGraphicFramePr>
        <p:xfrm>
          <a:off x="391064" y="838200"/>
          <a:ext cx="8153399" cy="247027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Oct.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456335"/>
              </p:ext>
            </p:extLst>
          </p:nvPr>
        </p:nvGraphicFramePr>
        <p:xfrm>
          <a:off x="457201" y="8382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Oct.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712945"/>
              </p:ext>
            </p:extLst>
          </p:nvPr>
        </p:nvGraphicFramePr>
        <p:xfrm>
          <a:off x="457201" y="1143000"/>
          <a:ext cx="8153399" cy="32145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4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Words>374</Words>
  <Application>Microsoft Office PowerPoint</Application>
  <PresentationFormat>On-screen Show (4:3)</PresentationFormat>
  <Paragraphs>217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October 2018 </vt:lpstr>
      <vt:lpstr>IRR Summary – October 2018</vt:lpstr>
      <vt:lpstr>IRR &lt; 95%, ≥ 100 Scored Intervals – Oct. 2018</vt:lpstr>
      <vt:lpstr>IRR ≥ 95%, ≥ 100 Scored Intervals – Oct. 2018</vt:lpstr>
      <vt:lpstr>IRR ≥ 95%, ≥ 100 Scored Intervals – Oct.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229</cp:revision>
  <cp:lastPrinted>2016-01-21T20:53:15Z</cp:lastPrinted>
  <dcterms:created xsi:type="dcterms:W3CDTF">2016-01-21T15:20:31Z</dcterms:created>
  <dcterms:modified xsi:type="dcterms:W3CDTF">2018-11-02T15:15:26Z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