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65" r:id="rId4"/>
    <p:sldId id="268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7,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CRR MUI upgrade will be implemented November 19, 2018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ETT update regarding the CREZ </a:t>
            </a:r>
          </a:p>
          <a:p>
            <a:endParaRPr lang="en-US" dirty="0"/>
          </a:p>
          <a:p>
            <a:r>
              <a:rPr lang="en-US" dirty="0"/>
              <a:t>Review RENA Workshop</a:t>
            </a:r>
          </a:p>
          <a:p>
            <a:pPr lvl="1"/>
            <a:r>
              <a:rPr lang="en-US" dirty="0"/>
              <a:t>Review of LDFs and possible updates</a:t>
            </a:r>
          </a:p>
          <a:p>
            <a:pPr lvl="1"/>
            <a:r>
              <a:rPr lang="en-US" dirty="0"/>
              <a:t>Review of RASs</a:t>
            </a:r>
          </a:p>
          <a:p>
            <a:pPr lvl="1"/>
            <a:r>
              <a:rPr lang="en-US" dirty="0"/>
              <a:t>Developing a granular forecast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WMS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629048"/>
              </p:ext>
            </p:extLst>
          </p:nvPr>
        </p:nvGraphicFramePr>
        <p:xfrm>
          <a:off x="457200" y="1417636"/>
          <a:ext cx="8229600" cy="47818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422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Transmission losses in Real-Time Settlement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On hold due to 47199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80648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Directive #7 (Southern Cross Transmission Assignment)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On hold for Directive 6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868079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Day-Ahead Market OD 1/23/18 Event Assignment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Complete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7592718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Review the issue of High Revenue Neutrality Allocation (RENA) and PTP Obligations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In process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Virtuals in the Day-Ahead Market (DAM) being settled at a Resource Node while in Real-Time they are settled at the connectivity node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Remove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Examine whether capacity curtailed for purpose of base case violations should be included in  Operating Reserve Demand Curve (ORDC) reserve calculations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pros/cons of increasing Congestion Revenue Right (CRR) account and review drivers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971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2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Self Assigned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799352"/>
              </p:ext>
            </p:extLst>
          </p:nvPr>
        </p:nvGraphicFramePr>
        <p:xfrm>
          <a:off x="457200" y="1417636"/>
          <a:ext cx="8229600" cy="32557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72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u="none" dirty="0">
                          <a:effectLst/>
                        </a:rPr>
                        <a:t>Operational Next-Day Study Discussion - Review outage cancellation rules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4729888"/>
                  </a:ext>
                </a:extLst>
              </a:tr>
              <a:tr h="461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Non-ERS deployments of ERS Generators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0923246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Review of LDFs and possible updates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dirty="0"/>
                        <a:t>Review of RASs</a:t>
                      </a:r>
                      <a:endParaRPr lang="en-US" sz="1800" u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Developing a Granular Forecast to improve RENA imbalances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8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November 12, 2018</a:t>
            </a:r>
          </a:p>
          <a:p>
            <a:pPr lvl="1"/>
            <a:r>
              <a:rPr lang="en-US" dirty="0"/>
              <a:t>December 3, 2018</a:t>
            </a:r>
          </a:p>
        </p:txBody>
      </p:sp>
    </p:spTree>
    <p:extLst>
      <p:ext uri="{BB962C8B-B14F-4D97-AF65-F5344CB8AC3E}">
        <p14:creationId xmlns:p14="http://schemas.microsoft.com/office/powerpoint/2010/main" val="298045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3726</TotalTime>
  <Words>234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Congestion Management Working Group</vt:lpstr>
      <vt:lpstr>PowerPoint Presentation</vt:lpstr>
      <vt:lpstr>Open WMS Action Items</vt:lpstr>
      <vt:lpstr>Open Self Assigned Action Items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 LLC</cp:lastModifiedBy>
  <cp:revision>65</cp:revision>
  <cp:lastPrinted>2018-01-09T20:19:12Z</cp:lastPrinted>
  <dcterms:created xsi:type="dcterms:W3CDTF">2017-04-04T23:56:13Z</dcterms:created>
  <dcterms:modified xsi:type="dcterms:W3CDTF">2018-11-06T00:57:12Z</dcterms:modified>
</cp:coreProperties>
</file>