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6586" autoAdjust="0"/>
  </p:normalViewPr>
  <p:slideViewPr>
    <p:cSldViewPr snapToGrid="0">
      <p:cViewPr varScale="1">
        <p:scale>
          <a:sx n="120" d="100"/>
          <a:sy n="120" d="100"/>
        </p:scale>
        <p:origin x="252" y="96"/>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11/6/2018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p:txBody>
          <a:bodyPr/>
          <a:lstStyle/>
          <a:p>
            <a:r>
              <a:rPr lang="en-US" dirty="0"/>
              <a:t>Chair- Rick Gillean</a:t>
            </a:r>
          </a:p>
          <a:p>
            <a:r>
              <a:rPr lang="en-US" dirty="0"/>
              <a:t>Vice-Chair- Rickey Floyd</a:t>
            </a:r>
          </a:p>
          <a:p>
            <a:r>
              <a:rPr lang="en-US" dirty="0"/>
              <a:t>11/08/2018</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NPRR 849, Clarification of the range of Voltage Set Points at a Generation Resources' Point of Interconnection (POI)</a:t>
            </a:r>
          </a:p>
        </p:txBody>
      </p:sp>
      <p:sp>
        <p:nvSpPr>
          <p:cNvPr id="3" name="Content Placeholder 2"/>
          <p:cNvSpPr>
            <a:spLocks noGrp="1"/>
          </p:cNvSpPr>
          <p:nvPr>
            <p:ph idx="1"/>
          </p:nvPr>
        </p:nvSpPr>
        <p:spPr/>
        <p:txBody>
          <a:bodyPr>
            <a:normAutofit/>
          </a:bodyPr>
          <a:lstStyle/>
          <a:p>
            <a:pPr marL="0" indent="0" algn="just">
              <a:buNone/>
            </a:pPr>
            <a:endParaRPr lang="en-US" sz="2000" dirty="0"/>
          </a:p>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endParaRPr lang="en-US" sz="2000" b="1" dirty="0"/>
          </a:p>
          <a:p>
            <a:pPr marL="0" indent="0" algn="just">
              <a:buNone/>
            </a:pPr>
            <a:endParaRPr lang="en-US" sz="2000" b="1" dirty="0"/>
          </a:p>
          <a:p>
            <a:pPr marL="0" indent="0" algn="just">
              <a:buNone/>
            </a:pPr>
            <a:endParaRPr lang="en-US" sz="2000" b="1" dirty="0"/>
          </a:p>
          <a:p>
            <a:pPr marL="0" indent="0" algn="just">
              <a:buNone/>
            </a:pPr>
            <a:r>
              <a:rPr lang="en-US" sz="2000" b="1" dirty="0"/>
              <a:t>ERCOT introduced new language prior to the OWG meeting.  In order to give member’s time to review and comment on the new revisions, NPRR849 will be discussed at the next OWG meeting to be held in November.</a:t>
            </a:r>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BFB3E-E18E-4603-8D52-47FE09A965EC}"/>
              </a:ext>
            </a:extLst>
          </p:cNvPr>
          <p:cNvSpPr>
            <a:spLocks noGrp="1"/>
          </p:cNvSpPr>
          <p:nvPr>
            <p:ph type="title"/>
          </p:nvPr>
        </p:nvSpPr>
        <p:spPr/>
        <p:txBody>
          <a:bodyPr>
            <a:normAutofit/>
          </a:bodyPr>
          <a:lstStyle/>
          <a:p>
            <a:pPr algn="ctr"/>
            <a:r>
              <a:rPr lang="en-US" sz="2800" dirty="0"/>
              <a:t>Outage Coordination Working Group</a:t>
            </a:r>
          </a:p>
        </p:txBody>
      </p:sp>
      <p:sp>
        <p:nvSpPr>
          <p:cNvPr id="3" name="Content Placeholder 2">
            <a:extLst>
              <a:ext uri="{FF2B5EF4-FFF2-40B4-BE49-F238E27FC236}">
                <a16:creationId xmlns:a16="http://schemas.microsoft.com/office/drawing/2014/main" id="{64EE01F9-F88F-4D78-A8A4-94ABA44E4773}"/>
              </a:ext>
            </a:extLst>
          </p:cNvPr>
          <p:cNvSpPr>
            <a:spLocks noGrp="1"/>
          </p:cNvSpPr>
          <p:nvPr>
            <p:ph idx="1"/>
          </p:nvPr>
        </p:nvSpPr>
        <p:spPr/>
        <p:txBody>
          <a:bodyPr/>
          <a:lstStyle/>
          <a:p>
            <a:pPr marL="0" indent="0">
              <a:buNone/>
            </a:pPr>
            <a:endParaRPr lang="en-US" dirty="0"/>
          </a:p>
          <a:p>
            <a:pPr marL="0" indent="0">
              <a:buNone/>
            </a:pPr>
            <a:r>
              <a:rPr lang="en-US" dirty="0"/>
              <a:t>OWG discussed the possibility of incorporating OCWG in to OWG. After discussing the topic, OWG will consider the proposal after Martha Henson edits the OWG scope and present it at the November OWG meeting. </a:t>
            </a:r>
          </a:p>
        </p:txBody>
      </p:sp>
    </p:spTree>
    <p:extLst>
      <p:ext uri="{BB962C8B-B14F-4D97-AF65-F5344CB8AC3E}">
        <p14:creationId xmlns:p14="http://schemas.microsoft.com/office/powerpoint/2010/main" val="2221173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189</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Operations Working Group </vt:lpstr>
      <vt:lpstr>NPRR 849, Clarification of the range of Voltage Set Points at a Generation Resources' Point of Interconnection (POI)</vt:lpstr>
      <vt:lpstr>Outage Coordination Working Group</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Rick Gillean</cp:lastModifiedBy>
  <cp:revision>101</cp:revision>
  <dcterms:created xsi:type="dcterms:W3CDTF">2017-05-03T20:12:06Z</dcterms:created>
  <dcterms:modified xsi:type="dcterms:W3CDTF">2018-11-06T14:28:33Z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