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4386" r:id="rId2"/>
    <p:sldMasterId id="2147485236" r:id="rId3"/>
    <p:sldMasterId id="2147485831" r:id="rId4"/>
  </p:sldMasterIdLst>
  <p:notesMasterIdLst>
    <p:notesMasterId r:id="rId21"/>
  </p:notesMasterIdLst>
  <p:handoutMasterIdLst>
    <p:handoutMasterId r:id="rId22"/>
  </p:handoutMasterIdLst>
  <p:sldIdLst>
    <p:sldId id="389" r:id="rId5"/>
    <p:sldId id="661" r:id="rId6"/>
    <p:sldId id="400" r:id="rId7"/>
    <p:sldId id="663" r:id="rId8"/>
    <p:sldId id="664" r:id="rId9"/>
    <p:sldId id="665" r:id="rId10"/>
    <p:sldId id="666" r:id="rId11"/>
    <p:sldId id="667" r:id="rId12"/>
    <p:sldId id="668" r:id="rId13"/>
    <p:sldId id="669" r:id="rId14"/>
    <p:sldId id="670" r:id="rId15"/>
    <p:sldId id="671" r:id="rId16"/>
    <p:sldId id="672" r:id="rId17"/>
    <p:sldId id="673" r:id="rId18"/>
    <p:sldId id="674" r:id="rId19"/>
    <p:sldId id="675" r:id="rId20"/>
  </p:sldIdLst>
  <p:sldSz cx="9144000" cy="6858000" type="screen4x3"/>
  <p:notesSz cx="6950075" cy="92360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4224">
          <p15:clr>
            <a:srgbClr val="A4A3A4"/>
          </p15:clr>
        </p15:guide>
        <p15:guide id="2" pos="1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CC"/>
    <a:srgbClr val="DDDDDD"/>
    <a:srgbClr val="40949A"/>
    <a:srgbClr val="FF9900"/>
    <a:srgbClr val="5469A2"/>
    <a:srgbClr val="294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18" autoAdjust="0"/>
    <p:restoredTop sz="94660"/>
  </p:normalViewPr>
  <p:slideViewPr>
    <p:cSldViewPr>
      <p:cViewPr>
        <p:scale>
          <a:sx n="100" d="100"/>
          <a:sy n="100" d="100"/>
        </p:scale>
        <p:origin x="-1369" y="76"/>
      </p:cViewPr>
      <p:guideLst>
        <p:guide orient="horz" pos="4224"/>
        <p:guide pos="1536"/>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35" tIns="45717" rIns="91435" bIns="45717" rtlCol="0"/>
          <a:lstStyle>
            <a:lvl1pPr algn="l" eaLnBrk="1" hangingPunct="1">
              <a:defRPr sz="1200" dirty="0">
                <a:latin typeface="Arial" charset="0"/>
              </a:defRPr>
            </a:lvl1pPr>
          </a:lstStyle>
          <a:p>
            <a:pPr>
              <a:defRPr/>
            </a:pPr>
            <a:endParaRPr lang="en-US" dirty="0"/>
          </a:p>
        </p:txBody>
      </p:sp>
      <p:sp>
        <p:nvSpPr>
          <p:cNvPr id="3" name="Date Placeholder 2"/>
          <p:cNvSpPr>
            <a:spLocks noGrp="1"/>
          </p:cNvSpPr>
          <p:nvPr>
            <p:ph type="dt" sz="quarter" idx="1"/>
          </p:nvPr>
        </p:nvSpPr>
        <p:spPr>
          <a:xfrm>
            <a:off x="3937000" y="0"/>
            <a:ext cx="3011488" cy="461963"/>
          </a:xfrm>
          <a:prstGeom prst="rect">
            <a:avLst/>
          </a:prstGeom>
        </p:spPr>
        <p:txBody>
          <a:bodyPr vert="horz" lIns="91435" tIns="45717" rIns="91435" bIns="45717" rtlCol="0"/>
          <a:lstStyle>
            <a:lvl1pPr algn="r" eaLnBrk="1" hangingPunct="1">
              <a:defRPr sz="1200">
                <a:latin typeface="Arial" charset="0"/>
              </a:defRPr>
            </a:lvl1pPr>
          </a:lstStyle>
          <a:p>
            <a:pPr>
              <a:defRPr/>
            </a:pPr>
            <a:fld id="{8A6BB71A-0003-4C21-878A-6E33609DDFD2}" type="datetimeFigureOut">
              <a:rPr lang="en-US"/>
              <a:pPr>
                <a:defRPr/>
              </a:pPr>
              <a:t>11/6/2018</a:t>
            </a:fld>
            <a:endParaRPr lang="en-US" dirty="0"/>
          </a:p>
        </p:txBody>
      </p:sp>
      <p:sp>
        <p:nvSpPr>
          <p:cNvPr id="4" name="Footer Placeholder 3"/>
          <p:cNvSpPr>
            <a:spLocks noGrp="1"/>
          </p:cNvSpPr>
          <p:nvPr>
            <p:ph type="ftr" sz="quarter" idx="2"/>
          </p:nvPr>
        </p:nvSpPr>
        <p:spPr>
          <a:xfrm>
            <a:off x="0" y="8772525"/>
            <a:ext cx="3011488" cy="461963"/>
          </a:xfrm>
          <a:prstGeom prst="rect">
            <a:avLst/>
          </a:prstGeom>
        </p:spPr>
        <p:txBody>
          <a:bodyPr vert="horz" lIns="91435" tIns="45717" rIns="91435" bIns="45717" rtlCol="0" anchor="b"/>
          <a:lstStyle>
            <a:lvl1pPr algn="l" eaLnBrk="1" hangingPunct="1">
              <a:defRPr sz="1200" dirty="0">
                <a:latin typeface="Arial" charset="0"/>
              </a:defRPr>
            </a:lvl1pPr>
          </a:lstStyle>
          <a:p>
            <a:pPr>
              <a:defRPr/>
            </a:pPr>
            <a:endParaRPr lang="en-US" dirty="0"/>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wrap="square" lIns="91435" tIns="45717" rIns="91435" bIns="45717" numCol="1" anchor="b" anchorCtr="0" compatLnSpc="1">
            <a:prstTxWarp prst="textNoShape">
              <a:avLst/>
            </a:prstTxWarp>
          </a:bodyPr>
          <a:lstStyle>
            <a:lvl1pPr algn="r" eaLnBrk="1" hangingPunct="1">
              <a:defRPr sz="1200"/>
            </a:lvl1pPr>
          </a:lstStyle>
          <a:p>
            <a:pPr>
              <a:defRPr/>
            </a:pPr>
            <a:fld id="{6337002B-42E5-4DC6-BFB2-46069658F9CC}" type="slidenum">
              <a:rPr lang="en-US" altLang="en-US"/>
              <a:pPr>
                <a:defRPr/>
              </a:pPr>
              <a:t>‹#›</a:t>
            </a:fld>
            <a:endParaRPr lang="en-US" altLang="en-US" dirty="0"/>
          </a:p>
        </p:txBody>
      </p:sp>
    </p:spTree>
    <p:extLst>
      <p:ext uri="{BB962C8B-B14F-4D97-AF65-F5344CB8AC3E}">
        <p14:creationId xmlns:p14="http://schemas.microsoft.com/office/powerpoint/2010/main" val="4397394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11488" cy="461963"/>
          </a:xfrm>
          <a:prstGeom prst="rect">
            <a:avLst/>
          </a:prstGeom>
          <a:noFill/>
          <a:ln w="9525">
            <a:noFill/>
            <a:miter lim="800000"/>
            <a:headEnd/>
            <a:tailEnd/>
          </a:ln>
          <a:effectLst/>
        </p:spPr>
        <p:txBody>
          <a:bodyPr vert="horz" wrap="square" lIns="92486" tIns="46243" rIns="92486" bIns="46243" numCol="1" anchor="t" anchorCtr="0" compatLnSpc="1">
            <a:prstTxWarp prst="textNoShape">
              <a:avLst/>
            </a:prstTxWarp>
          </a:bodyPr>
          <a:lstStyle>
            <a:lvl1pPr eaLnBrk="1" hangingPunct="1">
              <a:defRPr sz="1200" dirty="0">
                <a:latin typeface="Arial" charset="0"/>
              </a:defRPr>
            </a:lvl1pPr>
          </a:lstStyle>
          <a:p>
            <a:pPr>
              <a:defRPr/>
            </a:pPr>
            <a:endParaRPr lang="en-US" dirty="0"/>
          </a:p>
        </p:txBody>
      </p:sp>
      <p:sp>
        <p:nvSpPr>
          <p:cNvPr id="27651" name="Rectangle 3"/>
          <p:cNvSpPr>
            <a:spLocks noGrp="1" noChangeArrowheads="1"/>
          </p:cNvSpPr>
          <p:nvPr>
            <p:ph type="dt" idx="1"/>
          </p:nvPr>
        </p:nvSpPr>
        <p:spPr bwMode="auto">
          <a:xfrm>
            <a:off x="3937000" y="0"/>
            <a:ext cx="3011488" cy="461963"/>
          </a:xfrm>
          <a:prstGeom prst="rect">
            <a:avLst/>
          </a:prstGeom>
          <a:noFill/>
          <a:ln w="9525">
            <a:noFill/>
            <a:miter lim="800000"/>
            <a:headEnd/>
            <a:tailEnd/>
          </a:ln>
          <a:effectLst/>
        </p:spPr>
        <p:txBody>
          <a:bodyPr vert="horz" wrap="square" lIns="92486" tIns="46243" rIns="92486" bIns="46243" numCol="1" anchor="t" anchorCtr="0" compatLnSpc="1">
            <a:prstTxWarp prst="textNoShape">
              <a:avLst/>
            </a:prstTxWarp>
          </a:bodyPr>
          <a:lstStyle>
            <a:lvl1pPr algn="r" eaLnBrk="1" hangingPunct="1">
              <a:defRPr sz="1200" dirty="0">
                <a:latin typeface="Arial" charset="0"/>
              </a:defRPr>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1166813" y="692150"/>
            <a:ext cx="4616450"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695325" y="4387850"/>
            <a:ext cx="5559425" cy="4156075"/>
          </a:xfrm>
          <a:prstGeom prst="rect">
            <a:avLst/>
          </a:prstGeom>
          <a:noFill/>
          <a:ln w="9525">
            <a:noFill/>
            <a:miter lim="800000"/>
            <a:headEnd/>
            <a:tailEnd/>
          </a:ln>
          <a:effectLst/>
        </p:spPr>
        <p:txBody>
          <a:bodyPr vert="horz" wrap="square" lIns="92486" tIns="46243" rIns="92486" bIns="4624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8772525"/>
            <a:ext cx="3011488" cy="461963"/>
          </a:xfrm>
          <a:prstGeom prst="rect">
            <a:avLst/>
          </a:prstGeom>
          <a:noFill/>
          <a:ln w="9525">
            <a:noFill/>
            <a:miter lim="800000"/>
            <a:headEnd/>
            <a:tailEnd/>
          </a:ln>
          <a:effectLst/>
        </p:spPr>
        <p:txBody>
          <a:bodyPr vert="horz" wrap="square" lIns="92486" tIns="46243" rIns="92486" bIns="46243" numCol="1" anchor="b" anchorCtr="0" compatLnSpc="1">
            <a:prstTxWarp prst="textNoShape">
              <a:avLst/>
            </a:prstTxWarp>
          </a:bodyPr>
          <a:lstStyle>
            <a:lvl1pPr eaLnBrk="1" hangingPunct="1">
              <a:defRPr sz="1200" dirty="0">
                <a:latin typeface="Arial" charset="0"/>
              </a:defRPr>
            </a:lvl1pPr>
          </a:lstStyle>
          <a:p>
            <a:pPr>
              <a:defRPr/>
            </a:pPr>
            <a:endParaRPr lang="en-US" dirty="0"/>
          </a:p>
        </p:txBody>
      </p:sp>
      <p:sp>
        <p:nvSpPr>
          <p:cNvPr id="27655" name="Rectangle 7"/>
          <p:cNvSpPr>
            <a:spLocks noGrp="1" noChangeArrowheads="1"/>
          </p:cNvSpPr>
          <p:nvPr>
            <p:ph type="sldNum" sz="quarter" idx="5"/>
          </p:nvPr>
        </p:nvSpPr>
        <p:spPr bwMode="auto">
          <a:xfrm>
            <a:off x="3937000" y="8772525"/>
            <a:ext cx="3011488" cy="461963"/>
          </a:xfrm>
          <a:prstGeom prst="rect">
            <a:avLst/>
          </a:prstGeom>
          <a:noFill/>
          <a:ln w="9525">
            <a:noFill/>
            <a:miter lim="800000"/>
            <a:headEnd/>
            <a:tailEnd/>
          </a:ln>
          <a:effectLst/>
        </p:spPr>
        <p:txBody>
          <a:bodyPr vert="horz" wrap="square" lIns="92486" tIns="46243" rIns="92486" bIns="46243" numCol="1" anchor="b" anchorCtr="0" compatLnSpc="1">
            <a:prstTxWarp prst="textNoShape">
              <a:avLst/>
            </a:prstTxWarp>
          </a:bodyPr>
          <a:lstStyle>
            <a:lvl1pPr algn="r" eaLnBrk="1" hangingPunct="1">
              <a:defRPr sz="1200"/>
            </a:lvl1pPr>
          </a:lstStyle>
          <a:p>
            <a:pPr>
              <a:defRPr/>
            </a:pPr>
            <a:fld id="{13E18E33-0EFD-4523-ADBC-772E3CCBF56B}" type="slidenum">
              <a:rPr lang="en-US" altLang="en-US"/>
              <a:pPr>
                <a:defRPr/>
              </a:pPr>
              <a:t>‹#›</a:t>
            </a:fld>
            <a:endParaRPr lang="en-US" altLang="en-US" dirty="0"/>
          </a:p>
        </p:txBody>
      </p:sp>
    </p:spTree>
    <p:extLst>
      <p:ext uri="{BB962C8B-B14F-4D97-AF65-F5344CB8AC3E}">
        <p14:creationId xmlns:p14="http://schemas.microsoft.com/office/powerpoint/2010/main" val="34194611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26667537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a:p>
        </p:txBody>
      </p:sp>
    </p:spTree>
    <p:extLst>
      <p:ext uri="{BB962C8B-B14F-4D97-AF65-F5344CB8AC3E}">
        <p14:creationId xmlns:p14="http://schemas.microsoft.com/office/powerpoint/2010/main" val="3623207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155248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68601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1429893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044082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441027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4123676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20741282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2757862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a:t>Click to edit Master title style</a:t>
            </a:r>
          </a:p>
        </p:txBody>
      </p:sp>
      <p:sp>
        <p:nvSpPr>
          <p:cNvPr id="5" name="Date Placeholder 4"/>
          <p:cNvSpPr>
            <a:spLocks noGrp="1" noChangeArrowheads="1"/>
          </p:cNvSpPr>
          <p:nvPr>
            <p:ph type="dt" sz="half" idx="10"/>
          </p:nvPr>
        </p:nvSpPr>
        <p:spPr>
          <a:xfrm>
            <a:off x="2333625" y="5467350"/>
            <a:ext cx="6276975" cy="476250"/>
          </a:xfrm>
        </p:spPr>
        <p:txBody>
          <a:bodyPr/>
          <a:lstStyle>
            <a:lvl1pPr>
              <a:defRPr sz="1800" b="1" dirty="0">
                <a:solidFill>
                  <a:schemeClr val="tx1"/>
                </a:solidFill>
              </a:defRPr>
            </a:lvl1pPr>
          </a:lstStyle>
          <a:p>
            <a:pPr>
              <a:defRPr/>
            </a:pPr>
            <a:r>
              <a:rPr lang="en-US" dirty="0"/>
              <a:t>Date</a:t>
            </a:r>
          </a:p>
        </p:txBody>
      </p:sp>
      <p:sp>
        <p:nvSpPr>
          <p:cNvPr id="6" name="Rectangle 15"/>
          <p:cNvSpPr>
            <a:spLocks noGrp="1" noChangeArrowheads="1"/>
          </p:cNvSpPr>
          <p:nvPr>
            <p:ph type="ftr" sz="quarter" idx="11"/>
          </p:nvPr>
        </p:nvSpPr>
        <p:spPr>
          <a:xfrm>
            <a:off x="2333625" y="5067300"/>
            <a:ext cx="6276975" cy="419100"/>
          </a:xfrm>
        </p:spPr>
        <p:txBody>
          <a:bodyPr/>
          <a:lstStyle>
            <a:lvl1pPr algn="l">
              <a:defRPr sz="1800" b="1" dirty="0">
                <a:solidFill>
                  <a:schemeClr val="tx1"/>
                </a:solidFill>
              </a:defRPr>
            </a:lvl1pPr>
          </a:lstStyle>
          <a:p>
            <a:pPr>
              <a:defRPr/>
            </a:pPr>
            <a:r>
              <a:rPr lang="en-US" dirty="0"/>
              <a:t>Meeting Title (optional)</a:t>
            </a:r>
          </a:p>
        </p:txBody>
      </p:sp>
    </p:spTree>
    <p:extLst>
      <p:ext uri="{BB962C8B-B14F-4D97-AF65-F5344CB8AC3E}">
        <p14:creationId xmlns:p14="http://schemas.microsoft.com/office/powerpoint/2010/main" val="767830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34B2D252-8E72-4823-8FA0-189BCC9CE810}" type="slidenum">
              <a:rPr lang="en-US" altLang="en-US"/>
              <a:pPr>
                <a:defRPr/>
              </a:pPr>
              <a:t>‹#›</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3328320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EB11F27C-F784-434C-9FFD-C6F86F99C040}" type="slidenum">
              <a:rPr lang="en-US" altLang="en-US"/>
              <a:pPr>
                <a:defRPr/>
              </a:pPr>
              <a:t>‹#›</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586149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p:spPr>
        <p:txBody>
          <a:bodyPr/>
          <a:lstStyle/>
          <a:p>
            <a:r>
              <a:rPr lang="en-US"/>
              <a:t>Click to edit Master title style</a:t>
            </a:r>
          </a:p>
        </p:txBody>
      </p:sp>
      <p:sp>
        <p:nvSpPr>
          <p:cNvPr id="3" name="Table Placeholder 2"/>
          <p:cNvSpPr>
            <a:spLocks noGrp="1"/>
          </p:cNvSpPr>
          <p:nvPr>
            <p:ph type="tbl" idx="1"/>
          </p:nvPr>
        </p:nvSpPr>
        <p:spPr>
          <a:xfrm>
            <a:off x="457200" y="1066800"/>
            <a:ext cx="8229600" cy="4724400"/>
          </a:xfrm>
        </p:spPr>
        <p:txBody>
          <a:bodyPr/>
          <a:lstStyle/>
          <a:p>
            <a:pPr lvl="0"/>
            <a:endParaRPr lang="en-US" noProof="0" dirty="0"/>
          </a:p>
        </p:txBody>
      </p:sp>
      <p:sp>
        <p:nvSpPr>
          <p:cNvPr id="4" name="Rectangle 6"/>
          <p:cNvSpPr>
            <a:spLocks noGrp="1" noChangeArrowheads="1"/>
          </p:cNvSpPr>
          <p:nvPr>
            <p:ph type="sldNum" sz="quarter" idx="10"/>
          </p:nvPr>
        </p:nvSpPr>
        <p:spPr>
          <a:ln/>
        </p:spPr>
        <p:txBody>
          <a:bodyPr/>
          <a:lstStyle>
            <a:lvl1pPr>
              <a:defRPr/>
            </a:lvl1pPr>
          </a:lstStyle>
          <a:p>
            <a:pPr>
              <a:defRPr/>
            </a:pPr>
            <a:fld id="{FA1AD39B-94A5-466C-A2F5-232C80EFE67E}" type="slidenum">
              <a:rPr lang="en-US" altLang="en-US"/>
              <a:pPr>
                <a:defRPr/>
              </a:pPr>
              <a:t>‹#›</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1540224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a:xfrm>
            <a:off x="3124200" y="6194425"/>
            <a:ext cx="2895600" cy="200025"/>
          </a:xfrm>
        </p:spPr>
        <p:txBody>
          <a:bodyPr/>
          <a:lstStyle>
            <a:lvl1pPr algn="ctr" defTabSz="914400" fontAlgn="base">
              <a:spcBef>
                <a:spcPct val="0"/>
              </a:spcBef>
              <a:spcAft>
                <a:spcPct val="0"/>
              </a:spcAft>
              <a:defRPr sz="1200" dirty="0">
                <a:solidFill>
                  <a:prstClr val="black">
                    <a:tint val="75000"/>
                  </a:prstClr>
                </a:solidFill>
                <a:latin typeface="Arial" charset="0"/>
              </a:defRPr>
            </a:lvl1pPr>
          </a:lstStyle>
          <a:p>
            <a:pPr>
              <a:defRPr/>
            </a:pPr>
            <a:endParaRPr lang="en-US" dirty="0"/>
          </a:p>
        </p:txBody>
      </p:sp>
    </p:spTree>
    <p:extLst>
      <p:ext uri="{BB962C8B-B14F-4D97-AF65-F5344CB8AC3E}">
        <p14:creationId xmlns:p14="http://schemas.microsoft.com/office/powerpoint/2010/main" val="1595842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9013"/>
            <a:ext cx="2133600" cy="365125"/>
          </a:xfrm>
          <a:prstGeom prst="rect">
            <a:avLst/>
          </a:prstGeom>
        </p:spPr>
        <p:txBody>
          <a:bodyPr anchor="ctr"/>
          <a:lstStyle>
            <a:lvl1pPr defTabSz="457200" eaLnBrk="0" hangingPunct="0">
              <a:defRPr>
                <a:solidFill>
                  <a:schemeClr val="tx1"/>
                </a:solidFill>
                <a:latin typeface="Arial" panose="020B0604020202020204" pitchFamily="34" charset="0"/>
              </a:defRPr>
            </a:lvl1pPr>
            <a:lvl2pPr marL="742950" indent="-285750" defTabSz="457200" eaLnBrk="0" hangingPunct="0">
              <a:defRPr>
                <a:solidFill>
                  <a:schemeClr val="tx1"/>
                </a:solidFill>
                <a:latin typeface="Arial" panose="020B0604020202020204" pitchFamily="34" charset="0"/>
              </a:defRPr>
            </a:lvl2pPr>
            <a:lvl3pPr marL="1143000" indent="-228600" defTabSz="457200" eaLnBrk="0" hangingPunct="0">
              <a:defRPr>
                <a:solidFill>
                  <a:schemeClr val="tx1"/>
                </a:solidFill>
                <a:latin typeface="Arial" panose="020B0604020202020204" pitchFamily="34" charset="0"/>
              </a:defRPr>
            </a:lvl3pPr>
            <a:lvl4pPr marL="1600200" indent="-228600" defTabSz="457200" eaLnBrk="0" hangingPunct="0">
              <a:defRPr>
                <a:solidFill>
                  <a:schemeClr val="tx1"/>
                </a:solidFill>
                <a:latin typeface="Arial" panose="020B0604020202020204" pitchFamily="34" charset="0"/>
              </a:defRPr>
            </a:lvl4pPr>
            <a:lvl5pPr marL="2057400" indent="-228600" defTabSz="4572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fld id="{BB831C1F-7D36-4A32-A29C-307547D5A0CC}" type="slidenum">
              <a:rPr lang="en-US" altLang="en-US" sz="1200" smtClean="0">
                <a:solidFill>
                  <a:srgbClr val="000000"/>
                </a:solidFill>
              </a:rPr>
              <a:pPr algn="r" eaLnBrk="1" hangingPunct="1">
                <a:defRPr/>
              </a:pPr>
              <a:t>‹#›</a:t>
            </a:fld>
            <a:endParaRPr lang="en-US" altLang="en-US" sz="1200" dirty="0">
              <a:solidFill>
                <a:srgbClr val="000000"/>
              </a:solidFill>
            </a:endParaRPr>
          </a:p>
        </p:txBody>
      </p:sp>
      <p:sp>
        <p:nvSpPr>
          <p:cNvPr id="3" name="Footer Placeholder 4"/>
          <p:cNvSpPr>
            <a:spLocks noGrp="1"/>
          </p:cNvSpPr>
          <p:nvPr>
            <p:ph type="ftr" sz="quarter" idx="10"/>
          </p:nvPr>
        </p:nvSpPr>
        <p:spPr>
          <a:xfrm>
            <a:off x="3124200" y="6194425"/>
            <a:ext cx="2895600" cy="200025"/>
          </a:xfrm>
        </p:spPr>
        <p:txBody>
          <a:bodyPr/>
          <a:lstStyle>
            <a:lvl1pPr algn="ctr" defTabSz="914400" fontAlgn="base">
              <a:spcBef>
                <a:spcPct val="0"/>
              </a:spcBef>
              <a:spcAft>
                <a:spcPct val="0"/>
              </a:spcAft>
              <a:defRPr sz="1200" dirty="0">
                <a:solidFill>
                  <a:prstClr val="black">
                    <a:tint val="75000"/>
                  </a:prstClr>
                </a:solidFill>
                <a:latin typeface="Arial" charset="0"/>
              </a:defRPr>
            </a:lvl1pPr>
          </a:lstStyle>
          <a:p>
            <a:pPr>
              <a:defRPr/>
            </a:pPr>
            <a:endParaRPr lang="en-US" dirty="0"/>
          </a:p>
        </p:txBody>
      </p:sp>
    </p:spTree>
    <p:extLst>
      <p:ext uri="{BB962C8B-B14F-4D97-AF65-F5344CB8AC3E}">
        <p14:creationId xmlns:p14="http://schemas.microsoft.com/office/powerpoint/2010/main" val="271881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98729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r>
              <a:rPr lang="en-US" dirty="0" smtClean="0"/>
              <a:t>Date</a:t>
            </a:r>
            <a:endParaRPr lang="en-US" dirty="0"/>
          </a:p>
        </p:txBody>
      </p:sp>
      <p:sp>
        <p:nvSpPr>
          <p:cNvPr id="5" name="Footer Placeholder 4"/>
          <p:cNvSpPr>
            <a:spLocks noGrp="1"/>
          </p:cNvSpPr>
          <p:nvPr>
            <p:ph type="ftr" sz="quarter" idx="11"/>
          </p:nvPr>
        </p:nvSpPr>
        <p:spPr/>
        <p:txBody>
          <a:bodyPr/>
          <a:lstStyle/>
          <a:p>
            <a:pPr>
              <a:defRPr/>
            </a:pPr>
            <a:r>
              <a:rPr lang="en-US" dirty="0" smtClean="0"/>
              <a:t>Meeting Title (optional)</a:t>
            </a:r>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r>
              <a:rPr lang="en-US" dirty="0" smtClean="0"/>
              <a:t>Date</a:t>
            </a:r>
            <a:endParaRPr lang="en-US" dirty="0"/>
          </a:p>
        </p:txBody>
      </p:sp>
      <p:sp>
        <p:nvSpPr>
          <p:cNvPr id="5" name="Footer Placeholder 4"/>
          <p:cNvSpPr>
            <a:spLocks noGrp="1"/>
          </p:cNvSpPr>
          <p:nvPr>
            <p:ph type="ftr" sz="quarter" idx="11"/>
          </p:nvPr>
        </p:nvSpPr>
        <p:spPr/>
        <p:txBody>
          <a:bodyPr/>
          <a:lstStyle/>
          <a:p>
            <a:pPr>
              <a:defRPr/>
            </a:pPr>
            <a:r>
              <a:rPr lang="en-US" dirty="0" smtClean="0"/>
              <a:t>Meeting Title (optional)</a:t>
            </a:r>
            <a:endParaRPr lang="en-US" dirty="0"/>
          </a:p>
        </p:txBody>
      </p:sp>
      <p:sp>
        <p:nvSpPr>
          <p:cNvPr id="6" name="Slide Number Placeholder 5"/>
          <p:cNvSpPr>
            <a:spLocks noGrp="1"/>
          </p:cNvSpPr>
          <p:nvPr>
            <p:ph type="sldNum" sz="quarter" idx="12"/>
          </p:nvPr>
        </p:nvSpPr>
        <p:spPr/>
        <p:txBody>
          <a:bodyPr/>
          <a:lstStyle/>
          <a:p>
            <a:pPr>
              <a:defRPr/>
            </a:pPr>
            <a:fld id="{5D6EB808-759E-4248-B10A-82109D682488}" type="slidenum">
              <a:rPr lang="en-US" altLang="en-US" smtClean="0"/>
              <a:pPr>
                <a:defRPr/>
              </a:pPr>
              <a:t>‹#›</a:t>
            </a:fld>
            <a:endParaRPr lang="en-US"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pPr>
              <a:defRPr/>
            </a:pPr>
            <a:r>
              <a:rPr lang="en-US" dirty="0" smtClean="0"/>
              <a:t>Date</a:t>
            </a:r>
            <a:endParaRPr lang="en-US" dirty="0"/>
          </a:p>
        </p:txBody>
      </p:sp>
      <p:sp>
        <p:nvSpPr>
          <p:cNvPr id="5" name="Footer Placeholder 4"/>
          <p:cNvSpPr>
            <a:spLocks noGrp="1"/>
          </p:cNvSpPr>
          <p:nvPr>
            <p:ph type="ftr" sz="quarter" idx="11"/>
          </p:nvPr>
        </p:nvSpPr>
        <p:spPr/>
        <p:txBody>
          <a:bodyPr/>
          <a:lstStyle/>
          <a:p>
            <a:pPr>
              <a:defRPr/>
            </a:pPr>
            <a:r>
              <a:rPr lang="en-US" dirty="0" smtClean="0"/>
              <a:t>Meeting Title (optional)</a:t>
            </a:r>
            <a:endParaRPr lang="en-US" dirty="0"/>
          </a:p>
        </p:txBody>
      </p:sp>
      <p:sp>
        <p:nvSpPr>
          <p:cNvPr id="6" name="Slide Number Placeholder 5"/>
          <p:cNvSpPr>
            <a:spLocks noGrp="1"/>
          </p:cNvSpPr>
          <p:nvPr>
            <p:ph type="sldNum" sz="quarter" idx="12"/>
          </p:nvPr>
        </p:nvSpPr>
        <p:spPr/>
        <p:txBody>
          <a:bodyPr/>
          <a:lstStyle/>
          <a:p>
            <a:pPr>
              <a:defRPr/>
            </a:pPr>
            <a:fld id="{B2844D05-E469-4E2F-AAA7-E1B2A0EF2D9D}" type="slidenum">
              <a:rPr lang="en-US" altLang="en-US" smtClean="0"/>
              <a:pPr>
                <a:defRPr/>
              </a:pPr>
              <a:t>‹#›</a:t>
            </a:fld>
            <a:endParaRPr lang="en-US"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r>
              <a:rPr lang="en-US" dirty="0" smtClean="0"/>
              <a:t>Date</a:t>
            </a:r>
            <a:endParaRPr lang="en-US" dirty="0"/>
          </a:p>
        </p:txBody>
      </p:sp>
      <p:sp>
        <p:nvSpPr>
          <p:cNvPr id="6" name="Footer Placeholder 5"/>
          <p:cNvSpPr>
            <a:spLocks noGrp="1"/>
          </p:cNvSpPr>
          <p:nvPr>
            <p:ph type="ftr" sz="quarter" idx="11"/>
          </p:nvPr>
        </p:nvSpPr>
        <p:spPr/>
        <p:txBody>
          <a:bodyPr/>
          <a:lstStyle/>
          <a:p>
            <a:pPr>
              <a:defRPr/>
            </a:pPr>
            <a:r>
              <a:rPr lang="en-US" dirty="0" smtClean="0"/>
              <a:t>Meeting Title (optional)</a:t>
            </a:r>
            <a:endParaRPr lang="en-US" dirty="0"/>
          </a:p>
        </p:txBody>
      </p:sp>
      <p:sp>
        <p:nvSpPr>
          <p:cNvPr id="7" name="Slide Number Placeholder 6"/>
          <p:cNvSpPr>
            <a:spLocks noGrp="1"/>
          </p:cNvSpPr>
          <p:nvPr>
            <p:ph type="sldNum" sz="quarter" idx="12"/>
          </p:nvPr>
        </p:nvSpPr>
        <p:spPr/>
        <p:txBody>
          <a:bodyPr/>
          <a:lstStyle/>
          <a:p>
            <a:pPr>
              <a:defRPr/>
            </a:pPr>
            <a:fld id="{E8E4BBE2-B9D0-4F69-BDAE-95E413D817C7}" type="slidenum">
              <a:rPr lang="en-US" altLang="en-US" smtClean="0"/>
              <a:pPr>
                <a:defRPr/>
              </a:pPr>
              <a:t>‹#›</a:t>
            </a:fld>
            <a:endParaRPr lang="en-US" alt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5D6EB808-759E-4248-B10A-82109D682488}" type="slidenum">
              <a:rPr lang="en-US" altLang="en-US"/>
              <a:pPr>
                <a:defRPr/>
              </a:pPr>
              <a:t>‹#›</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4217929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r>
              <a:rPr lang="en-US" dirty="0" smtClean="0"/>
              <a:t>Date</a:t>
            </a:r>
            <a:endParaRPr lang="en-US" dirty="0"/>
          </a:p>
        </p:txBody>
      </p:sp>
      <p:sp>
        <p:nvSpPr>
          <p:cNvPr id="8" name="Footer Placeholder 7"/>
          <p:cNvSpPr>
            <a:spLocks noGrp="1"/>
          </p:cNvSpPr>
          <p:nvPr>
            <p:ph type="ftr" sz="quarter" idx="11"/>
          </p:nvPr>
        </p:nvSpPr>
        <p:spPr/>
        <p:txBody>
          <a:bodyPr/>
          <a:lstStyle/>
          <a:p>
            <a:pPr>
              <a:defRPr/>
            </a:pPr>
            <a:r>
              <a:rPr lang="en-US" dirty="0" smtClean="0"/>
              <a:t>Meeting Title (optional)</a:t>
            </a:r>
            <a:endParaRPr lang="en-US" dirty="0"/>
          </a:p>
        </p:txBody>
      </p:sp>
      <p:sp>
        <p:nvSpPr>
          <p:cNvPr id="9" name="Slide Number Placeholder 8"/>
          <p:cNvSpPr>
            <a:spLocks noGrp="1"/>
          </p:cNvSpPr>
          <p:nvPr>
            <p:ph type="sldNum" sz="quarter" idx="12"/>
          </p:nvPr>
        </p:nvSpPr>
        <p:spPr/>
        <p:txBody>
          <a:bodyPr/>
          <a:lstStyle/>
          <a:p>
            <a:pPr>
              <a:defRPr/>
            </a:pPr>
            <a:fld id="{74AFA16B-3E29-4810-BDFA-6DBD814FB575}" type="slidenum">
              <a:rPr lang="en-US" altLang="en-US" smtClean="0"/>
              <a:pPr>
                <a:defRPr/>
              </a:pPr>
              <a:t>‹#›</a:t>
            </a:fld>
            <a:endParaRPr lang="en-US"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Date</a:t>
            </a:r>
            <a:endParaRPr lang="en-US" dirty="0"/>
          </a:p>
        </p:txBody>
      </p:sp>
      <p:sp>
        <p:nvSpPr>
          <p:cNvPr id="4" name="Footer Placeholder 3"/>
          <p:cNvSpPr>
            <a:spLocks noGrp="1"/>
          </p:cNvSpPr>
          <p:nvPr>
            <p:ph type="ftr" sz="quarter" idx="11"/>
          </p:nvPr>
        </p:nvSpPr>
        <p:spPr/>
        <p:txBody>
          <a:bodyPr/>
          <a:lstStyle/>
          <a:p>
            <a:pPr>
              <a:defRPr/>
            </a:pPr>
            <a:r>
              <a:rPr lang="en-US" dirty="0" smtClean="0"/>
              <a:t>Meeting Title (optional)</a:t>
            </a:r>
            <a:endParaRPr lang="en-US" dirty="0"/>
          </a:p>
        </p:txBody>
      </p:sp>
      <p:sp>
        <p:nvSpPr>
          <p:cNvPr id="5" name="Slide Number Placeholder 4"/>
          <p:cNvSpPr>
            <a:spLocks noGrp="1"/>
          </p:cNvSpPr>
          <p:nvPr>
            <p:ph type="sldNum" sz="quarter" idx="12"/>
          </p:nvPr>
        </p:nvSpPr>
        <p:spPr/>
        <p:txBody>
          <a:bodyPr/>
          <a:lstStyle/>
          <a:p>
            <a:pPr>
              <a:defRPr/>
            </a:pPr>
            <a:fld id="{9EDE4F3E-3D5B-40F0-877B-FA4695E971C6}" type="slidenum">
              <a:rPr lang="en-US" altLang="en-US" smtClean="0"/>
              <a:pPr>
                <a:defRPr/>
              </a:pPr>
              <a:t>‹#›</a:t>
            </a:fld>
            <a:endParaRPr lang="en-US"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Date</a:t>
            </a:r>
            <a:endParaRPr lang="en-US" dirty="0"/>
          </a:p>
        </p:txBody>
      </p:sp>
      <p:sp>
        <p:nvSpPr>
          <p:cNvPr id="3" name="Footer Placeholder 2"/>
          <p:cNvSpPr>
            <a:spLocks noGrp="1"/>
          </p:cNvSpPr>
          <p:nvPr>
            <p:ph type="ftr" sz="quarter" idx="11"/>
          </p:nvPr>
        </p:nvSpPr>
        <p:spPr/>
        <p:txBody>
          <a:bodyPr/>
          <a:lstStyle/>
          <a:p>
            <a:pPr>
              <a:defRPr/>
            </a:pPr>
            <a:r>
              <a:rPr lang="en-US" dirty="0" smtClean="0"/>
              <a:t>Meeting Title (optional)</a:t>
            </a:r>
            <a:endParaRPr lang="en-US" dirty="0"/>
          </a:p>
        </p:txBody>
      </p:sp>
      <p:sp>
        <p:nvSpPr>
          <p:cNvPr id="4" name="Slide Number Placeholder 3"/>
          <p:cNvSpPr>
            <a:spLocks noGrp="1"/>
          </p:cNvSpPr>
          <p:nvPr>
            <p:ph type="sldNum" sz="quarter" idx="12"/>
          </p:nvPr>
        </p:nvSpPr>
        <p:spPr/>
        <p:txBody>
          <a:bodyPr/>
          <a:lstStyle/>
          <a:p>
            <a:pPr>
              <a:defRPr/>
            </a:pPr>
            <a:fld id="{176C0B6F-6A06-4CCF-A0FE-7B6B6049975D}" type="slidenum">
              <a:rPr lang="en-US" altLang="en-US" smtClean="0"/>
              <a:pPr>
                <a:defRPr/>
              </a:pPr>
              <a:t>‹#›</a:t>
            </a:fld>
            <a:endParaRPr lang="en-US"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pPr>
              <a:defRPr/>
            </a:pPr>
            <a:r>
              <a:rPr lang="en-US" dirty="0" smtClean="0"/>
              <a:t>Date</a:t>
            </a:r>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pPr>
              <a:defRPr/>
            </a:pPr>
            <a:r>
              <a:rPr lang="en-US" dirty="0" smtClean="0"/>
              <a:t>Meeting Title (optional)</a:t>
            </a:r>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a:defRPr/>
            </a:pPr>
            <a:fld id="{6C0AA885-38C5-44C9-8470-2D8988C078F5}" type="slidenum">
              <a:rPr lang="en-US" altLang="en-US" smtClean="0"/>
              <a:pPr>
                <a:defRPr/>
              </a:pPr>
              <a:t>‹#›</a:t>
            </a:fld>
            <a:endParaRPr lang="en-US"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dirty="0" smtClean="0"/>
              <a:t>Date</a:t>
            </a:r>
            <a:endParaRPr lang="en-US" dirty="0"/>
          </a:p>
        </p:txBody>
      </p:sp>
      <p:sp>
        <p:nvSpPr>
          <p:cNvPr id="6" name="Footer Placeholder 5"/>
          <p:cNvSpPr>
            <a:spLocks noGrp="1"/>
          </p:cNvSpPr>
          <p:nvPr>
            <p:ph type="ftr" sz="quarter" idx="11"/>
          </p:nvPr>
        </p:nvSpPr>
        <p:spPr/>
        <p:txBody>
          <a:bodyPr/>
          <a:lstStyle/>
          <a:p>
            <a:pPr>
              <a:defRPr/>
            </a:pPr>
            <a:r>
              <a:rPr lang="en-US" dirty="0" smtClean="0"/>
              <a:t>Meeting Title (optional)</a:t>
            </a:r>
            <a:endParaRPr lang="en-US" dirty="0"/>
          </a:p>
        </p:txBody>
      </p:sp>
      <p:sp>
        <p:nvSpPr>
          <p:cNvPr id="7" name="Slide Number Placeholder 6"/>
          <p:cNvSpPr>
            <a:spLocks noGrp="1"/>
          </p:cNvSpPr>
          <p:nvPr>
            <p:ph type="sldNum" sz="quarter" idx="12"/>
          </p:nvPr>
        </p:nvSpPr>
        <p:spPr/>
        <p:txBody>
          <a:bodyPr/>
          <a:lstStyle/>
          <a:p>
            <a:pPr>
              <a:defRPr/>
            </a:pPr>
            <a:fld id="{68AEA207-E4FE-40C6-BD93-B56D4E6F479D}" type="slidenum">
              <a:rPr lang="en-US" altLang="en-US" smtClean="0"/>
              <a:pPr>
                <a:defRPr/>
              </a:pPr>
              <a:t>‹#›</a:t>
            </a:fld>
            <a:endParaRPr lang="en-US"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dirty="0" smtClean="0"/>
              <a:t>Date</a:t>
            </a:r>
            <a:endParaRPr lang="en-US" dirty="0"/>
          </a:p>
        </p:txBody>
      </p:sp>
      <p:sp>
        <p:nvSpPr>
          <p:cNvPr id="5" name="Footer Placeholder 4"/>
          <p:cNvSpPr>
            <a:spLocks noGrp="1"/>
          </p:cNvSpPr>
          <p:nvPr>
            <p:ph type="ftr" sz="quarter" idx="11"/>
          </p:nvPr>
        </p:nvSpPr>
        <p:spPr/>
        <p:txBody>
          <a:bodyPr/>
          <a:lstStyle/>
          <a:p>
            <a:pPr>
              <a:defRPr/>
            </a:pPr>
            <a:r>
              <a:rPr lang="en-US" dirty="0" smtClean="0"/>
              <a:t>Meeting Title (optional)</a:t>
            </a:r>
            <a:endParaRPr lang="en-US" dirty="0"/>
          </a:p>
        </p:txBody>
      </p:sp>
      <p:sp>
        <p:nvSpPr>
          <p:cNvPr id="6" name="Slide Number Placeholder 5"/>
          <p:cNvSpPr>
            <a:spLocks noGrp="1"/>
          </p:cNvSpPr>
          <p:nvPr>
            <p:ph type="sldNum" sz="quarter" idx="12"/>
          </p:nvPr>
        </p:nvSpPr>
        <p:spPr/>
        <p:txBody>
          <a:bodyPr/>
          <a:lstStyle/>
          <a:p>
            <a:pPr>
              <a:defRPr/>
            </a:pPr>
            <a:fld id="{34B2D252-8E72-4823-8FA0-189BCC9CE810}" type="slidenum">
              <a:rPr lang="en-US" altLang="en-US" smtClean="0"/>
              <a:pPr>
                <a:defRPr/>
              </a:pPr>
              <a:t>‹#›</a:t>
            </a:fld>
            <a:endParaRPr lang="en-US"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dirty="0" smtClean="0"/>
              <a:t>Date</a:t>
            </a:r>
            <a:endParaRPr lang="en-US" dirty="0"/>
          </a:p>
        </p:txBody>
      </p:sp>
      <p:sp>
        <p:nvSpPr>
          <p:cNvPr id="5" name="Footer Placeholder 4"/>
          <p:cNvSpPr>
            <a:spLocks noGrp="1"/>
          </p:cNvSpPr>
          <p:nvPr>
            <p:ph type="ftr" sz="quarter" idx="11"/>
          </p:nvPr>
        </p:nvSpPr>
        <p:spPr/>
        <p:txBody>
          <a:bodyPr/>
          <a:lstStyle/>
          <a:p>
            <a:pPr>
              <a:defRPr/>
            </a:pPr>
            <a:r>
              <a:rPr lang="en-US" dirty="0" smtClean="0"/>
              <a:t>Meeting Title (optional)</a:t>
            </a:r>
            <a:endParaRPr lang="en-US" dirty="0"/>
          </a:p>
        </p:txBody>
      </p:sp>
      <p:sp>
        <p:nvSpPr>
          <p:cNvPr id="6" name="Slide Number Placeholder 5"/>
          <p:cNvSpPr>
            <a:spLocks noGrp="1"/>
          </p:cNvSpPr>
          <p:nvPr>
            <p:ph type="sldNum" sz="quarter" idx="12"/>
          </p:nvPr>
        </p:nvSpPr>
        <p:spPr/>
        <p:txBody>
          <a:bodyPr/>
          <a:lstStyle/>
          <a:p>
            <a:pPr>
              <a:defRPr/>
            </a:pPr>
            <a:fld id="{EB11F27C-F784-434C-9FFD-C6F86F99C040}" type="slidenum">
              <a:rPr lang="en-US" altLang="en-US" smtClean="0"/>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B2844D05-E469-4E2F-AAA7-E1B2A0EF2D9D}" type="slidenum">
              <a:rPr lang="en-US" altLang="en-US"/>
              <a:pPr>
                <a:defRPr/>
              </a:pPr>
              <a:t>‹#›</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3503518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E8E4BBE2-B9D0-4F69-BDAE-95E413D817C7}" type="slidenum">
              <a:rPr lang="en-US" altLang="en-US"/>
              <a:pPr>
                <a:defRPr/>
              </a:pPr>
              <a:t>‹#›</a:t>
            </a:fld>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7"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139766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74AFA16B-3E29-4810-BDFA-6DBD814FB575}" type="slidenum">
              <a:rPr lang="en-US" altLang="en-US"/>
              <a:pPr>
                <a:defRPr/>
              </a:pPr>
              <a:t>‹#›</a:t>
            </a:fld>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9"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2185937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9EDE4F3E-3D5B-40F0-877B-FA4695E971C6}" type="slidenum">
              <a:rPr lang="en-US" altLang="en-US"/>
              <a:pPr>
                <a:defRPr/>
              </a:pPr>
              <a:t>‹#›</a:t>
            </a:fld>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5"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2338544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176C0B6F-6A06-4CCF-A0FE-7B6B6049975D}" type="slidenum">
              <a:rPr lang="en-US" altLang="en-US"/>
              <a:pPr>
                <a:defRPr/>
              </a:pPr>
              <a:t>‹#›</a:t>
            </a:fld>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4"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1816149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C0AA885-38C5-44C9-8470-2D8988C078F5}" type="slidenum">
              <a:rPr lang="en-US" altLang="en-US"/>
              <a:pPr>
                <a:defRPr/>
              </a:pPr>
              <a:t>‹#›</a:t>
            </a:fld>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7"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146037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8AEA207-E4FE-40C6-BD93-B56D4E6F479D}" type="slidenum">
              <a:rPr lang="en-US" altLang="en-US"/>
              <a:pPr>
                <a:defRPr/>
              </a:pPr>
              <a:t>‹#›</a:t>
            </a:fld>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7"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3338996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4.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8D40A47-3DD9-4C1E-BC60-5C5DFBAF17EF}" type="slidenum">
              <a:rPr lang="en-US" altLang="en-US"/>
              <a:pPr>
                <a:defRPr/>
              </a:pPr>
              <a:t>‹#›</a:t>
            </a:fld>
            <a:endParaRPr lang="en-US" altLang="en-US" dirty="0"/>
          </a:p>
        </p:txBody>
      </p:sp>
      <p:sp>
        <p:nvSpPr>
          <p:cNvPr id="1028" name="Rectangle 7"/>
          <p:cNvSpPr>
            <a:spLocks noChangeArrowheads="1"/>
          </p:cNvSpPr>
          <p:nvPr userDrawn="1"/>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29"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dirty="0">
                <a:latin typeface="Arial" charset="0"/>
              </a:defRPr>
            </a:lvl1pPr>
          </a:lstStyle>
          <a:p>
            <a:pPr>
              <a:defRPr/>
            </a:pPr>
            <a:r>
              <a:rPr lang="en-US" dirty="0"/>
              <a:t>Meeting Title (optional)</a:t>
            </a: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dirty="0">
                <a:latin typeface="Arial" charset="0"/>
              </a:defRPr>
            </a:lvl1pPr>
          </a:lstStyle>
          <a:p>
            <a:pPr>
              <a:defRPr/>
            </a:pPr>
            <a:r>
              <a:rPr lang="en-US" dirty="0"/>
              <a:t>Date</a:t>
            </a:r>
          </a:p>
        </p:txBody>
      </p:sp>
      <p:sp>
        <p:nvSpPr>
          <p:cNvPr id="1032" name="Line 12"/>
          <p:cNvSpPr>
            <a:spLocks noChangeShapeType="1"/>
          </p:cNvSpPr>
          <p:nvPr userDrawn="1"/>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34"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fld id="{F1DF9C0A-5BB2-4EC4-80B6-B62649C667F0}" type="slidenum">
              <a:rPr lang="en-US" altLang="en-US" sz="1200" smtClean="0"/>
              <a:pPr algn="ctr" eaLnBrk="1" hangingPunct="1">
                <a:defRPr/>
              </a:pPr>
              <a:t>‹#›</a:t>
            </a:fld>
            <a:endParaRPr lang="en-US" altLang="en-US" sz="1200" dirty="0"/>
          </a:p>
        </p:txBody>
      </p:sp>
    </p:spTree>
  </p:cSld>
  <p:clrMap bg1="lt1" tx1="dk1" bg2="lt2" tx2="dk2" accent1="accent1" accent2="accent2" accent3="accent3" accent4="accent4" accent5="accent5" accent6="accent6" hlink="hlink" folHlink="folHlink"/>
  <p:sldLayoutIdLst>
    <p:sldLayoutId id="2147485828" r:id="rId1"/>
    <p:sldLayoutId id="2147485816" r:id="rId2"/>
    <p:sldLayoutId id="2147485817" r:id="rId3"/>
    <p:sldLayoutId id="2147485818" r:id="rId4"/>
    <p:sldLayoutId id="2147485819" r:id="rId5"/>
    <p:sldLayoutId id="2147485820" r:id="rId6"/>
    <p:sldLayoutId id="2147485821" r:id="rId7"/>
    <p:sldLayoutId id="2147485822" r:id="rId8"/>
    <p:sldLayoutId id="2147485823" r:id="rId9"/>
    <p:sldLayoutId id="2147485824" r:id="rId10"/>
    <p:sldLayoutId id="2147485825" r:id="rId11"/>
    <p:sldLayoutId id="2147485826" r:id="rId12"/>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168275"/>
            <a:ext cx="9144000" cy="72167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pic>
        <p:nvPicPr>
          <p:cNvPr id="12" name="Picture 11"/>
          <p:cNvPicPr>
            <a:picLocks/>
          </p:cNvPicPr>
          <p:nvPr/>
        </p:nvPicPr>
        <p:blipFill rotWithShape="1">
          <a:blip r:embed="rId4">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defTabSz="457200" eaLnBrk="1" fontAlgn="auto" hangingPunct="1">
              <a:spcBef>
                <a:spcPts val="0"/>
              </a:spcBef>
              <a:spcAft>
                <a:spcPts val="0"/>
              </a:spcAft>
              <a:defRPr sz="1200">
                <a:solidFill>
                  <a:prstClr val="black">
                    <a:tint val="75000"/>
                  </a:prstClr>
                </a:solidFill>
                <a:latin typeface="Arial"/>
              </a:defRPr>
            </a:lvl1pPr>
          </a:lstStyle>
          <a:p>
            <a:pPr>
              <a:defRPr/>
            </a:pPr>
            <a:fld id="{6ECE9855-A38A-4A5F-8F2F-06FFABD34A01}" type="datetime1">
              <a:rPr lang="en-US"/>
              <a:pPr>
                <a:defRPr/>
              </a:pPr>
              <a:t>11/6/2018</a:t>
            </a:fld>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defTabSz="457200" eaLnBrk="1" fontAlgn="auto" hangingPunct="1">
              <a:spcBef>
                <a:spcPts val="0"/>
              </a:spcBef>
              <a:spcAft>
                <a:spcPts val="0"/>
              </a:spcAft>
              <a:defRPr sz="1200" dirty="0">
                <a:solidFill>
                  <a:prstClr val="black">
                    <a:tint val="75000"/>
                  </a:prstClr>
                </a:solidFill>
                <a:latin typeface="Arial"/>
              </a:defRPr>
            </a:lvl1pPr>
          </a:lstStyle>
          <a:p>
            <a:pPr>
              <a:defRPr/>
            </a:pP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eaLnBrk="1" hangingPunct="1">
              <a:defRPr sz="1200">
                <a:solidFill>
                  <a:srgbClr val="898989"/>
                </a:solidFill>
              </a:defRPr>
            </a:lvl1pPr>
          </a:lstStyle>
          <a:p>
            <a:pPr>
              <a:defRPr/>
            </a:pPr>
            <a:fld id="{B2A5F010-3F29-44CA-9E29-651C5229D508}"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5829" r:id="rId1"/>
    <p:sldLayoutId id="2147485830" r:id="rId2"/>
  </p:sldLayoutIdLst>
  <p:timing>
    <p:tnLst>
      <p:par>
        <p:cTn id="1" dur="indefinite" restart="never" nodeType="tmRoot"/>
      </p:par>
    </p:tnLst>
  </p:timing>
  <p:hf hd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230563" y="0"/>
            <a:ext cx="5913437"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3075"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6850" y="2876550"/>
            <a:ext cx="28575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827" r:id="rId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Arial" panose="020B0604020202020204" pitchFamily="34" charset="0"/>
        </a:defRPr>
      </a:lvl2pPr>
      <a:lvl3pPr algn="l" rtl="0" eaLnBrk="0" fontAlgn="base" hangingPunct="0">
        <a:lnSpc>
          <a:spcPct val="90000"/>
        </a:lnSpc>
        <a:spcBef>
          <a:spcPct val="0"/>
        </a:spcBef>
        <a:spcAft>
          <a:spcPct val="0"/>
        </a:spcAft>
        <a:defRPr sz="4400">
          <a:solidFill>
            <a:schemeClr val="tx1"/>
          </a:solidFill>
          <a:latin typeface="Arial" panose="020B0604020202020204" pitchFamily="34" charset="0"/>
        </a:defRPr>
      </a:lvl3pPr>
      <a:lvl4pPr algn="l" rtl="0" eaLnBrk="0" fontAlgn="base" hangingPunct="0">
        <a:lnSpc>
          <a:spcPct val="90000"/>
        </a:lnSpc>
        <a:spcBef>
          <a:spcPct val="0"/>
        </a:spcBef>
        <a:spcAft>
          <a:spcPct val="0"/>
        </a:spcAft>
        <a:defRPr sz="4400">
          <a:solidFill>
            <a:schemeClr val="tx1"/>
          </a:solidFill>
          <a:latin typeface="Arial" panose="020B0604020202020204" pitchFamily="34" charset="0"/>
        </a:defRPr>
      </a:lvl4pPr>
      <a:lvl5pPr algn="l" rtl="0" eaLnBrk="0" fontAlgn="base" hangingPunct="0">
        <a:lnSpc>
          <a:spcPct val="90000"/>
        </a:lnSpc>
        <a:spcBef>
          <a:spcPct val="0"/>
        </a:spcBef>
        <a:spcAft>
          <a:spcPct val="0"/>
        </a:spcAft>
        <a:defRPr sz="4400">
          <a:solidFill>
            <a:schemeClr val="tx1"/>
          </a:solidFill>
          <a:latin typeface="Arial" panose="020B0604020202020204" pitchFamily="34" charset="0"/>
        </a:defRPr>
      </a:lvl5pPr>
      <a:lvl6pPr marL="457200" algn="l" rtl="0" fontAlgn="base">
        <a:lnSpc>
          <a:spcPct val="90000"/>
        </a:lnSpc>
        <a:spcBef>
          <a:spcPct val="0"/>
        </a:spcBef>
        <a:spcAft>
          <a:spcPct val="0"/>
        </a:spcAft>
        <a:defRPr sz="4400">
          <a:solidFill>
            <a:schemeClr val="tx1"/>
          </a:solidFill>
          <a:latin typeface="Arial" panose="020B0604020202020204" pitchFamily="34" charset="0"/>
        </a:defRPr>
      </a:lvl6pPr>
      <a:lvl7pPr marL="914400" algn="l" rtl="0" fontAlgn="base">
        <a:lnSpc>
          <a:spcPct val="90000"/>
        </a:lnSpc>
        <a:spcBef>
          <a:spcPct val="0"/>
        </a:spcBef>
        <a:spcAft>
          <a:spcPct val="0"/>
        </a:spcAft>
        <a:defRPr sz="4400">
          <a:solidFill>
            <a:schemeClr val="tx1"/>
          </a:solidFill>
          <a:latin typeface="Arial" panose="020B0604020202020204" pitchFamily="34" charset="0"/>
        </a:defRPr>
      </a:lvl7pPr>
      <a:lvl8pPr marL="1371600" algn="l" rtl="0" fontAlgn="base">
        <a:lnSpc>
          <a:spcPct val="90000"/>
        </a:lnSpc>
        <a:spcBef>
          <a:spcPct val="0"/>
        </a:spcBef>
        <a:spcAft>
          <a:spcPct val="0"/>
        </a:spcAft>
        <a:defRPr sz="4400">
          <a:solidFill>
            <a:schemeClr val="tx1"/>
          </a:solidFill>
          <a:latin typeface="Arial" panose="020B0604020202020204" pitchFamily="34" charset="0"/>
        </a:defRPr>
      </a:lvl8pPr>
      <a:lvl9pPr marL="1828800" algn="l" rtl="0" fontAlgn="base">
        <a:lnSpc>
          <a:spcPct val="90000"/>
        </a:lnSpc>
        <a:spcBef>
          <a:spcPct val="0"/>
        </a:spcBef>
        <a:spcAft>
          <a:spcPct val="0"/>
        </a:spcAft>
        <a:defRPr sz="4400">
          <a:solidFill>
            <a:schemeClr val="tx1"/>
          </a:solidFill>
          <a:latin typeface="Arial" panose="020B060402020202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pPr>
              <a:defRPr/>
            </a:pPr>
            <a:r>
              <a:rPr lang="en-US" dirty="0" smtClean="0"/>
              <a:t>Date</a:t>
            </a:r>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pPr>
              <a:defRPr/>
            </a:pPr>
            <a:r>
              <a:rPr lang="en-US" dirty="0" smtClean="0"/>
              <a:t>Meeting Title (optional)</a:t>
            </a:r>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a:defRPr/>
            </a:pPr>
            <a:fld id="{B8D40A47-3DD9-4C1E-BC60-5C5DFBAF17EF}" type="slidenum">
              <a:rPr lang="en-US" altLang="en-US" smtClean="0"/>
              <a:pPr>
                <a:defRPr/>
              </a:pPr>
              <a:t>‹#›</a:t>
            </a:fld>
            <a:endParaRPr lang="en-US" altLang="en-US" dirty="0"/>
          </a:p>
        </p:txBody>
      </p:sp>
      <p:sp>
        <p:nvSpPr>
          <p:cNvPr id="9" name="Rectangle 7"/>
          <p:cNvSpPr>
            <a:spLocks noChangeArrowheads="1"/>
          </p:cNvSpPr>
          <p:nvPr userDrawn="1"/>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 name="Line 12"/>
          <p:cNvSpPr>
            <a:spLocks noChangeShapeType="1"/>
          </p:cNvSpPr>
          <p:nvPr userDrawn="1"/>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5832" r:id="rId1"/>
    <p:sldLayoutId id="2147485833" r:id="rId2"/>
    <p:sldLayoutId id="2147485834" r:id="rId3"/>
    <p:sldLayoutId id="2147485835" r:id="rId4"/>
    <p:sldLayoutId id="2147485836" r:id="rId5"/>
    <p:sldLayoutId id="2147485837" r:id="rId6"/>
    <p:sldLayoutId id="2147485838" r:id="rId7"/>
    <p:sldLayoutId id="2147485839" r:id="rId8"/>
    <p:sldLayoutId id="2147485840" r:id="rId9"/>
    <p:sldLayoutId id="2147485841" r:id="rId10"/>
    <p:sldLayoutId id="2147485842" r:id="rId11"/>
  </p:sldLayoutIdLst>
  <p:hf sldNum="0" hdr="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381000" y="1219200"/>
            <a:ext cx="8305800" cy="4114800"/>
          </a:xfrm>
        </p:spPr>
        <p:txBody>
          <a:bodyPr/>
          <a:lstStyle/>
          <a:p>
            <a:pPr algn="ctr"/>
            <a:r>
              <a:rPr lang="en-US" altLang="en-US" dirty="0" smtClean="0"/>
              <a:t>MSWG</a:t>
            </a:r>
            <a:br>
              <a:rPr lang="en-US" altLang="en-US" dirty="0" smtClean="0"/>
            </a:br>
            <a:r>
              <a:rPr lang="en-US" altLang="en-US" dirty="0" smtClean="0"/>
              <a:t/>
            </a:r>
            <a:br>
              <a:rPr lang="en-US" altLang="en-US" dirty="0" smtClean="0"/>
            </a:br>
            <a:r>
              <a:rPr lang="en-US" altLang="en-US" dirty="0" smtClean="0"/>
              <a:t>Update to WMS</a:t>
            </a:r>
            <a:br>
              <a:rPr lang="en-US" altLang="en-US" dirty="0" smtClean="0"/>
            </a:br>
            <a:r>
              <a:rPr lang="en-US" altLang="en-US" dirty="0" smtClean="0"/>
              <a:t>11/6/2018</a:t>
            </a:r>
            <a:endParaRPr lang="en-US"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02934" y="815182"/>
            <a:ext cx="7347554" cy="5344319"/>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10"/>
          </p:nvPr>
        </p:nvSpPr>
        <p:spPr>
          <a:xfrm>
            <a:off x="8763000" y="6561138"/>
            <a:ext cx="228600" cy="212725"/>
          </a:xfrm>
          <a:prstGeom prst="rect">
            <a:avLst/>
          </a:prstGeom>
        </p:spPr>
        <p:txBody>
          <a:bodyPr/>
          <a:lstStyle/>
          <a:p>
            <a:fld id="{1D93BD3E-1E9A-4970-A6F7-E7AC52762E0C}" type="slidenum">
              <a:rPr lang="en-US" smtClean="0"/>
              <a:t>10</a:t>
            </a:fld>
            <a:endParaRPr lang="en-US"/>
          </a:p>
        </p:txBody>
      </p:sp>
    </p:spTree>
    <p:extLst>
      <p:ext uri="{BB962C8B-B14F-4D97-AF65-F5344CB8AC3E}">
        <p14:creationId xmlns:p14="http://schemas.microsoft.com/office/powerpoint/2010/main" val="3033085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960580" y="815182"/>
            <a:ext cx="7343032" cy="5337165"/>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10"/>
          </p:nvPr>
        </p:nvSpPr>
        <p:spPr>
          <a:xfrm>
            <a:off x="8610600" y="6561138"/>
            <a:ext cx="381000" cy="296862"/>
          </a:xfrm>
          <a:prstGeom prst="rect">
            <a:avLst/>
          </a:prstGeom>
        </p:spPr>
        <p:txBody>
          <a:bodyPr/>
          <a:lstStyle/>
          <a:p>
            <a:fld id="{1D93BD3E-1E9A-4970-A6F7-E7AC52762E0C}" type="slidenum">
              <a:rPr lang="en-US" smtClean="0"/>
              <a:t>11</a:t>
            </a:fld>
            <a:endParaRPr lang="en-US" dirty="0"/>
          </a:p>
        </p:txBody>
      </p:sp>
    </p:spTree>
    <p:extLst>
      <p:ext uri="{BB962C8B-B14F-4D97-AF65-F5344CB8AC3E}">
        <p14:creationId xmlns:p14="http://schemas.microsoft.com/office/powerpoint/2010/main" val="2700634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922981" y="805106"/>
            <a:ext cx="7357168" cy="5332000"/>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10"/>
          </p:nvPr>
        </p:nvSpPr>
        <p:spPr>
          <a:xfrm>
            <a:off x="8534400" y="6561138"/>
            <a:ext cx="457200" cy="296862"/>
          </a:xfrm>
          <a:prstGeom prst="rect">
            <a:avLst/>
          </a:prstGeom>
        </p:spPr>
        <p:txBody>
          <a:bodyPr/>
          <a:lstStyle/>
          <a:p>
            <a:fld id="{1D93BD3E-1E9A-4970-A6F7-E7AC52762E0C}" type="slidenum">
              <a:rPr lang="en-US" smtClean="0"/>
              <a:t>12</a:t>
            </a:fld>
            <a:endParaRPr lang="en-US" dirty="0"/>
          </a:p>
        </p:txBody>
      </p:sp>
    </p:spTree>
    <p:extLst>
      <p:ext uri="{BB962C8B-B14F-4D97-AF65-F5344CB8AC3E}">
        <p14:creationId xmlns:p14="http://schemas.microsoft.com/office/powerpoint/2010/main" val="12191920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907983" y="730673"/>
            <a:ext cx="7435437" cy="5393915"/>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10"/>
          </p:nvPr>
        </p:nvSpPr>
        <p:spPr>
          <a:xfrm>
            <a:off x="8610600" y="6561138"/>
            <a:ext cx="381000" cy="296862"/>
          </a:xfrm>
          <a:prstGeom prst="rect">
            <a:avLst/>
          </a:prstGeom>
        </p:spPr>
        <p:txBody>
          <a:bodyPr/>
          <a:lstStyle/>
          <a:p>
            <a:fld id="{1D93BD3E-1E9A-4970-A6F7-E7AC52762E0C}" type="slidenum">
              <a:rPr lang="en-US" smtClean="0"/>
              <a:t>13</a:t>
            </a:fld>
            <a:endParaRPr lang="en-US"/>
          </a:p>
        </p:txBody>
      </p:sp>
    </p:spTree>
    <p:extLst>
      <p:ext uri="{BB962C8B-B14F-4D97-AF65-F5344CB8AC3E}">
        <p14:creationId xmlns:p14="http://schemas.microsoft.com/office/powerpoint/2010/main" val="23175766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938292" y="794399"/>
            <a:ext cx="7343616" cy="5373873"/>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10"/>
          </p:nvPr>
        </p:nvSpPr>
        <p:spPr>
          <a:xfrm>
            <a:off x="8610600" y="6561138"/>
            <a:ext cx="381000" cy="296862"/>
          </a:xfrm>
          <a:prstGeom prst="rect">
            <a:avLst/>
          </a:prstGeom>
        </p:spPr>
        <p:txBody>
          <a:bodyPr/>
          <a:lstStyle/>
          <a:p>
            <a:fld id="{1D93BD3E-1E9A-4970-A6F7-E7AC52762E0C}" type="slidenum">
              <a:rPr lang="en-US" smtClean="0"/>
              <a:t>14</a:t>
            </a:fld>
            <a:endParaRPr lang="en-US" dirty="0"/>
          </a:p>
        </p:txBody>
      </p:sp>
    </p:spTree>
    <p:extLst>
      <p:ext uri="{BB962C8B-B14F-4D97-AF65-F5344CB8AC3E}">
        <p14:creationId xmlns:p14="http://schemas.microsoft.com/office/powerpoint/2010/main" val="7107829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2000" dirty="0"/>
              <a:t>8.2(2)(g) Net Allocation to Load - Totals and $/MWh </a:t>
            </a:r>
          </a:p>
        </p:txBody>
      </p:sp>
      <p:sp>
        <p:nvSpPr>
          <p:cNvPr id="3" name="Title Texts3"/>
          <p:cNvSpPr>
            <a:spLocks noGrp="1"/>
          </p:cNvSpPr>
          <p:nvPr>
            <p:ph idx="1"/>
          </p:nvPr>
        </p:nvSpPr>
        <p:spPr>
          <a:xfrm>
            <a:off x="457200" y="5192751"/>
            <a:ext cx="8229600" cy="740664"/>
          </a:xfrm>
        </p:spPr>
        <p:txBody>
          <a:bodyPr>
            <a:normAutofit fontScale="92500"/>
          </a:bodyPr>
          <a:lstStyle/>
          <a:p>
            <a:pPr marL="0" marR="0" indent="0" algn="l">
              <a:spcBef>
                <a:spcPts val="0"/>
              </a:spcBef>
              <a:spcAft>
                <a:spcPts val="0"/>
              </a:spcAft>
              <a:buNone/>
            </a:pPr>
            <a:r>
              <a:rPr sz="1400" dirty="0">
                <a:solidFill>
                  <a:srgbClr val="000000">
                    <a:alpha val="100000"/>
                  </a:srgbClr>
                </a:solidFill>
                <a:latin typeface="Times New Roman"/>
                <a:ea typeface="Times New Roman"/>
                <a:cs typeface="Times New Roman"/>
              </a:rPr>
              <a:t>Note: The Net Allocation to Load amounts provided in this presentation are for informational purposes only and cannot be relied upon for accurate measurements or forecasts of individual QSE charges and payments.
    </a:t>
            </a:r>
          </a:p>
        </p:txBody>
      </p:sp>
      <p:sp>
        <p:nvSpPr>
          <p:cNvPr id="4" name="Title Texts4"/>
          <p:cNvSpPr>
            <a:spLocks noGrp="1"/>
          </p:cNvSpPr>
          <p:nvPr>
            <p:ph idx="4294967295"/>
          </p:nvPr>
        </p:nvSpPr>
        <p:spPr>
          <a:xfrm>
            <a:off x="4718050" y="5815013"/>
            <a:ext cx="4425950" cy="595312"/>
          </a:xfrm>
          <a:prstGeom prst="rect">
            <a:avLst/>
          </a:prstGeom>
        </p:spPr>
        <p:txBody>
          <a:bodyPr/>
          <a:lstStyle/>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1</a:t>
            </a:r>
            <a:r>
              <a:rPr sz="800" dirty="0">
                <a:solidFill>
                  <a:srgbClr val="000000">
                    <a:alpha val="100000"/>
                  </a:srgbClr>
                </a:solidFill>
                <a:latin typeface="Times New Roman"/>
                <a:ea typeface="Times New Roman"/>
                <a:cs typeface="Times New Roman"/>
              </a:rPr>
              <a:t>The total ERS charges have been evenly allocated across the contract period.</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2</a:t>
            </a:r>
            <a:r>
              <a:rPr sz="800" dirty="0">
                <a:solidFill>
                  <a:srgbClr val="000000">
                    <a:alpha val="100000"/>
                  </a:srgbClr>
                </a:solidFill>
                <a:latin typeface="Times New Roman"/>
                <a:ea typeface="Times New Roman"/>
                <a:cs typeface="Times New Roman"/>
              </a:rPr>
              <a:t>Zonal Auction Distribution by 2003 Congestion Management Zone, shown below.</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3</a:t>
            </a:r>
            <a:r>
              <a:rPr sz="800" dirty="0">
                <a:solidFill>
                  <a:srgbClr val="000000">
                    <a:alpha val="100000"/>
                  </a:srgbClr>
                </a:solidFill>
                <a:latin typeface="Times New Roman"/>
                <a:ea typeface="Times New Roman"/>
                <a:cs typeface="Times New Roman"/>
              </a:rPr>
              <a:t>The $/MWh value as calculated per PR 8.2 (2) g</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4</a:t>
            </a:r>
            <a:r>
              <a:rPr sz="800" dirty="0">
                <a:solidFill>
                  <a:srgbClr val="000000">
                    <a:alpha val="100000"/>
                  </a:srgbClr>
                </a:solidFill>
                <a:latin typeface="Times New Roman"/>
                <a:ea typeface="Times New Roman"/>
                <a:cs typeface="Times New Roman"/>
              </a:rPr>
              <a:t>The $/MWh value by 2003 Congestion Management Zone, as calculated per PR 8.2(2) g</a:t>
            </a:r>
          </a:p>
        </p:txBody>
      </p:sp>
      <p:sp>
        <p:nvSpPr>
          <p:cNvPr id="5" name="Title Texts5"/>
          <p:cNvSpPr>
            <a:spLocks noGrp="1"/>
          </p:cNvSpPr>
          <p:nvPr>
            <p:ph idx="4294967295"/>
          </p:nvPr>
        </p:nvSpPr>
        <p:spPr>
          <a:xfrm>
            <a:off x="3355975" y="814388"/>
            <a:ext cx="5788025" cy="219075"/>
          </a:xfrm>
        </p:spPr>
        <p:txBody>
          <a:bodyPr/>
          <a:lstStyle/>
          <a:p>
            <a:pPr marL="0" marR="0" indent="0" algn="ctr">
              <a:spcBef>
                <a:spcPts val="0"/>
              </a:spcBef>
              <a:spcAft>
                <a:spcPts val="0"/>
              </a:spcAft>
              <a:buNone/>
            </a:pPr>
            <a:r>
              <a:rPr sz="800" b="1" dirty="0">
                <a:solidFill>
                  <a:srgbClr val="3DB0CD">
                    <a:alpha val="100000"/>
                  </a:srgbClr>
                </a:solidFill>
                <a:latin typeface="Times New Roman"/>
                <a:ea typeface="Times New Roman"/>
                <a:cs typeface="Times New Roman"/>
              </a:rPr>
              <a:t>NET ALLOCATION TO LOAD ($M)</a:t>
            </a:r>
          </a:p>
        </p:txBody>
      </p:sp>
      <p:graphicFrame>
        <p:nvGraphicFramePr>
          <p:cNvPr id="6" name="Table 5"/>
          <p:cNvGraphicFramePr>
            <a:graphicFrameLocks noGrp="1"/>
          </p:cNvGraphicFramePr>
          <p:nvPr/>
        </p:nvGraphicFramePr>
        <p:xfrm>
          <a:off x="457200" y="1078992"/>
          <a:ext cx="8385048" cy="4023360"/>
        </p:xfrm>
        <a:graphic>
          <a:graphicData uri="http://schemas.openxmlformats.org/drawingml/2006/table">
            <a:tbl>
              <a:tblPr/>
              <a:tblGrid>
                <a:gridCol w="1728216"/>
                <a:gridCol w="512064"/>
                <a:gridCol w="512064"/>
                <a:gridCol w="512064"/>
                <a:gridCol w="512064"/>
                <a:gridCol w="512064"/>
                <a:gridCol w="512064"/>
                <a:gridCol w="512064"/>
                <a:gridCol w="512064"/>
                <a:gridCol w="512064"/>
                <a:gridCol w="512064"/>
                <a:gridCol w="512064"/>
                <a:gridCol w="512064"/>
                <a:gridCol w="512064"/>
              </a:tblGrid>
              <a:tr h="201168">
                <a:tc>
                  <a:txBody>
                    <a:bodyPr/>
                    <a:lstStyle/>
                    <a:p>
                      <a:pPr marL="25400" marR="25400" algn="l">
                        <a:spcBef>
                          <a:spcPts val="200"/>
                        </a:spcBef>
                        <a:spcAft>
                          <a:spcPts val="200"/>
                        </a:spcAft>
                        <a:buNone/>
                      </a:pPr>
                      <a:r>
                        <a:rPr sz="800" b="1">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Sep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Oct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Nov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Dec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Jan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Feb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Mar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Apr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May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Ancillary Service Settlement</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23.8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87.8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47.5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19.4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23.2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Balancing Account Payout to Load</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Base Point Deviation Payments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Black Start Service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Block Load Transfer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Emergency Energy Charges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ERCOT Admin Fee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18.1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ERS Settlement¹</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High Dispatch Limit Override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Non-Zonal Auction Distribution</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-16.5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ORDC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Revenue Neutrality Total</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12.5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RMR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RUC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Voltage Services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Zonal Auction Distribution²</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-24.3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-19.7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-22.6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-20.8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-25.7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-21.4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-38.3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-49.6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-57.5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 Allocation to Load</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11.8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13.5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76.8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22.3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21.5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77.2</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Adjusted Metered Load (TWh)</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26.3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31.4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25.9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26.4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25.9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33.9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37.6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39.8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39.4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32.6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$/MWh³</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spTree>
    <p:extLst>
      <p:ext uri="{BB962C8B-B14F-4D97-AF65-F5344CB8AC3E}">
        <p14:creationId xmlns:p14="http://schemas.microsoft.com/office/powerpoint/2010/main" val="597331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2000" dirty="0"/>
              <a:t>8.2(2)(g) Net Allocation to Load - Totals and $/MWh </a:t>
            </a:r>
          </a:p>
        </p:txBody>
      </p:sp>
      <p:sp>
        <p:nvSpPr>
          <p:cNvPr id="3" name="Title Texts3"/>
          <p:cNvSpPr>
            <a:spLocks noGrp="1"/>
          </p:cNvSpPr>
          <p:nvPr>
            <p:ph idx="1"/>
          </p:nvPr>
        </p:nvSpPr>
        <p:spPr>
          <a:xfrm>
            <a:off x="1901952" y="804672"/>
            <a:ext cx="5788152" cy="219456"/>
          </a:xfrm>
        </p:spPr>
        <p:txBody>
          <a:bodyPr/>
          <a:lstStyle/>
          <a:p>
            <a:pPr marL="0" marR="0" indent="0" algn="ctr">
              <a:spcBef>
                <a:spcPts val="0"/>
              </a:spcBef>
              <a:spcAft>
                <a:spcPts val="0"/>
              </a:spcAft>
              <a:buNone/>
            </a:pPr>
            <a:r>
              <a:rPr sz="800" b="1">
                <a:solidFill>
                  <a:srgbClr val="3DB0CD">
                    <a:alpha val="100000"/>
                  </a:srgbClr>
                </a:solidFill>
                <a:latin typeface="Times New Roman"/>
                <a:ea typeface="Times New Roman"/>
                <a:cs typeface="Times New Roman"/>
              </a:rPr>
              <a:t>ZONAL AUCTION DISTRIBUTION PER CONGESTION MANAGEMENT ZONE ($M)</a:t>
            </a:r>
          </a:p>
        </p:txBody>
      </p:sp>
      <p:sp>
        <p:nvSpPr>
          <p:cNvPr id="4" name="Title Texts5"/>
          <p:cNvSpPr>
            <a:spLocks noGrp="1"/>
          </p:cNvSpPr>
          <p:nvPr>
            <p:ph idx="4294967295"/>
          </p:nvPr>
        </p:nvSpPr>
        <p:spPr>
          <a:xfrm>
            <a:off x="3355975" y="2166938"/>
            <a:ext cx="5788025" cy="219075"/>
          </a:xfrm>
        </p:spPr>
        <p:txBody>
          <a:bodyPr/>
          <a:lstStyle/>
          <a:p>
            <a:pPr marL="0" marR="0" indent="0" algn="ctr">
              <a:spcBef>
                <a:spcPts val="0"/>
              </a:spcBef>
              <a:spcAft>
                <a:spcPts val="0"/>
              </a:spcAft>
              <a:buNone/>
            </a:pPr>
            <a:r>
              <a:rPr sz="800" b="1">
                <a:solidFill>
                  <a:srgbClr val="3DB0CD">
                    <a:alpha val="100000"/>
                  </a:srgbClr>
                </a:solidFill>
                <a:latin typeface="Times New Roman"/>
                <a:ea typeface="Times New Roman"/>
                <a:cs typeface="Times New Roman"/>
              </a:rPr>
              <a:t>REAL-TIME ADJUSTED METERED LOAD BY CONGESTION MANAGEMENT ZONE (TWh)</a:t>
            </a:r>
          </a:p>
        </p:txBody>
      </p:sp>
      <p:sp>
        <p:nvSpPr>
          <p:cNvPr id="5" name="Title Texts7"/>
          <p:cNvSpPr>
            <a:spLocks noGrp="1"/>
          </p:cNvSpPr>
          <p:nvPr>
            <p:ph idx="4294967295"/>
          </p:nvPr>
        </p:nvSpPr>
        <p:spPr>
          <a:xfrm>
            <a:off x="3355975" y="3557588"/>
            <a:ext cx="5788025" cy="219075"/>
          </a:xfrm>
        </p:spPr>
        <p:txBody>
          <a:bodyPr/>
          <a:lstStyle/>
          <a:p>
            <a:pPr marL="0" marR="0" indent="0" algn="ctr">
              <a:spcBef>
                <a:spcPts val="0"/>
              </a:spcBef>
              <a:spcAft>
                <a:spcPts val="0"/>
              </a:spcAft>
              <a:buNone/>
            </a:pPr>
            <a:r>
              <a:rPr sz="800" b="1" dirty="0" smtClean="0">
                <a:solidFill>
                  <a:srgbClr val="3DB0CD">
                    <a:alpha val="100000"/>
                  </a:srgbClr>
                </a:solidFill>
                <a:latin typeface="Times New Roman"/>
                <a:ea typeface="Times New Roman"/>
                <a:cs typeface="Times New Roman"/>
              </a:rPr>
              <a:t>ZONAL </a:t>
            </a:r>
            <a:r>
              <a:rPr sz="800" b="1" dirty="0">
                <a:solidFill>
                  <a:srgbClr val="3DB0CD">
                    <a:alpha val="100000"/>
                  </a:srgbClr>
                </a:solidFill>
                <a:latin typeface="Times New Roman"/>
                <a:ea typeface="Times New Roman"/>
                <a:cs typeface="Times New Roman"/>
              </a:rPr>
              <a:t>AUCTION REVENUE PER CONGESTION MANAGEMENT </a:t>
            </a:r>
            <a:r>
              <a:rPr sz="800" b="1" dirty="0" smtClean="0">
                <a:solidFill>
                  <a:srgbClr val="3DB0CD">
                    <a:alpha val="100000"/>
                  </a:srgbClr>
                </a:solidFill>
                <a:latin typeface="Times New Roman"/>
                <a:ea typeface="Times New Roman"/>
                <a:cs typeface="Times New Roman"/>
              </a:rPr>
              <a:t>ZONE</a:t>
            </a:r>
            <a:r>
              <a:rPr lang="en-US" sz="800" b="1" dirty="0" smtClean="0">
                <a:solidFill>
                  <a:srgbClr val="3DB0CD">
                    <a:alpha val="100000"/>
                  </a:srgbClr>
                </a:solidFill>
                <a:latin typeface="Times New Roman"/>
                <a:ea typeface="Times New Roman"/>
                <a:cs typeface="Times New Roman"/>
              </a:rPr>
              <a:t> ($/MWh)</a:t>
            </a:r>
            <a:endParaRPr sz="800" b="1" dirty="0">
              <a:solidFill>
                <a:srgbClr val="3DB0CD">
                  <a:alpha val="100000"/>
                </a:srgbClr>
              </a:solidFill>
              <a:latin typeface="Times New Roman"/>
              <a:ea typeface="Times New Roman"/>
              <a:cs typeface="Times New Roman"/>
            </a:endParaRPr>
          </a:p>
        </p:txBody>
      </p:sp>
      <p:sp>
        <p:nvSpPr>
          <p:cNvPr id="6" name="Title Texts9"/>
          <p:cNvSpPr>
            <a:spLocks noGrp="1"/>
          </p:cNvSpPr>
          <p:nvPr>
            <p:ph idx="4294967295"/>
          </p:nvPr>
        </p:nvSpPr>
        <p:spPr>
          <a:xfrm>
            <a:off x="3355975" y="4919663"/>
            <a:ext cx="5788025" cy="219075"/>
          </a:xfrm>
        </p:spPr>
        <p:txBody>
          <a:bodyPr/>
          <a:lstStyle/>
          <a:p>
            <a:pPr marL="0" marR="0" indent="0" algn="ctr">
              <a:spcBef>
                <a:spcPts val="0"/>
              </a:spcBef>
              <a:spcAft>
                <a:spcPts val="0"/>
              </a:spcAft>
              <a:buNone/>
            </a:pPr>
            <a:r>
              <a:rPr lang="en-US" sz="800" b="1" dirty="0" smtClean="0">
                <a:solidFill>
                  <a:srgbClr val="3DB0CD">
                    <a:alpha val="100000"/>
                  </a:srgbClr>
                </a:solidFill>
                <a:latin typeface="Times New Roman"/>
                <a:ea typeface="Times New Roman"/>
                <a:cs typeface="Times New Roman"/>
              </a:rPr>
              <a:t>NET ALLOCATION TO LOAD PER </a:t>
            </a:r>
            <a:r>
              <a:rPr sz="800" b="1" dirty="0" smtClean="0">
                <a:solidFill>
                  <a:srgbClr val="3DB0CD">
                    <a:alpha val="100000"/>
                  </a:srgbClr>
                </a:solidFill>
                <a:latin typeface="Times New Roman"/>
                <a:ea typeface="Times New Roman"/>
                <a:cs typeface="Times New Roman"/>
              </a:rPr>
              <a:t>CONGESTION </a:t>
            </a:r>
            <a:r>
              <a:rPr sz="800" b="1" dirty="0">
                <a:solidFill>
                  <a:srgbClr val="3DB0CD">
                    <a:alpha val="100000"/>
                  </a:srgbClr>
                </a:solidFill>
                <a:latin typeface="Times New Roman"/>
                <a:ea typeface="Times New Roman"/>
                <a:cs typeface="Times New Roman"/>
              </a:rPr>
              <a:t>MANAGEMENT </a:t>
            </a:r>
            <a:r>
              <a:rPr sz="800" b="1" dirty="0" smtClean="0">
                <a:solidFill>
                  <a:srgbClr val="3DB0CD">
                    <a:alpha val="100000"/>
                  </a:srgbClr>
                </a:solidFill>
                <a:latin typeface="Times New Roman"/>
                <a:ea typeface="Times New Roman"/>
                <a:cs typeface="Times New Roman"/>
              </a:rPr>
              <a:t>ZONE</a:t>
            </a:r>
            <a:r>
              <a:rPr lang="en-US" sz="800" b="1" dirty="0" smtClean="0">
                <a:solidFill>
                  <a:srgbClr val="3DB0CD">
                    <a:alpha val="100000"/>
                  </a:srgbClr>
                </a:solidFill>
                <a:latin typeface="Times New Roman"/>
                <a:ea typeface="Times New Roman"/>
                <a:cs typeface="Times New Roman"/>
              </a:rPr>
              <a:t> ($/MWh)</a:t>
            </a:r>
            <a:r>
              <a:rPr sz="800" b="1" baseline="30000" dirty="0" smtClean="0">
                <a:solidFill>
                  <a:srgbClr val="3DB0CD">
                    <a:alpha val="100000"/>
                  </a:srgbClr>
                </a:solidFill>
                <a:latin typeface="Times New Roman"/>
                <a:ea typeface="Times New Roman"/>
                <a:cs typeface="Times New Roman"/>
              </a:rPr>
              <a:t>4</a:t>
            </a:r>
            <a:endParaRPr sz="800" b="1" baseline="30000" dirty="0">
              <a:solidFill>
                <a:srgbClr val="3DB0CD">
                  <a:alpha val="100000"/>
                </a:srgbClr>
              </a:solidFill>
              <a:latin typeface="Times New Roman"/>
              <a:ea typeface="Times New Roman"/>
              <a:cs typeface="Times New Roman"/>
            </a:endParaRPr>
          </a:p>
        </p:txBody>
      </p:sp>
      <p:graphicFrame>
        <p:nvGraphicFramePr>
          <p:cNvPr id="7" name="Table 6"/>
          <p:cNvGraphicFramePr>
            <a:graphicFrameLocks noGrp="1"/>
          </p:cNvGraphicFramePr>
          <p:nvPr/>
        </p:nvGraphicFramePr>
        <p:xfrm>
          <a:off x="457200" y="1033272"/>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dirty="0">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Feb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-16.5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-18.5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-24.3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-19.7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-22.6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-25.7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-31.9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-38.3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-49.6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-57.5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-33.4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graphicFrame>
        <p:nvGraphicFramePr>
          <p:cNvPr id="8" name="Table 7"/>
          <p:cNvGraphicFramePr>
            <a:graphicFrameLocks noGrp="1"/>
          </p:cNvGraphicFramePr>
          <p:nvPr/>
        </p:nvGraphicFramePr>
        <p:xfrm>
          <a:off x="457200" y="24231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Feb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29.2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26.3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29.4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25.9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26.4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25.9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33.9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37.6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39.8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39.4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graphicFrame>
        <p:nvGraphicFramePr>
          <p:cNvPr id="9" name="Table 8"/>
          <p:cNvGraphicFramePr>
            <a:graphicFrameLocks noGrp="1"/>
          </p:cNvGraphicFramePr>
          <p:nvPr/>
        </p:nvGraphicFramePr>
        <p:xfrm>
          <a:off x="457200" y="37947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Feb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-5.0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graphicFrame>
        <p:nvGraphicFramePr>
          <p:cNvPr id="10" name="Table 9"/>
          <p:cNvGraphicFramePr>
            <a:graphicFrameLocks noGrp="1"/>
          </p:cNvGraphicFramePr>
          <p:nvPr/>
        </p:nvGraphicFramePr>
        <p:xfrm>
          <a:off x="457200" y="51663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Feb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0.9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3.0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1.2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1.1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2.5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1.3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1.0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0.9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2.3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-0.2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2.5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0.9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1.8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-0.1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-0.9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-0.9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0.1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-2.1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-2.3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-1.9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-1.8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-3.7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-2.0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spTree>
    <p:extLst>
      <p:ext uri="{BB962C8B-B14F-4D97-AF65-F5344CB8AC3E}">
        <p14:creationId xmlns:p14="http://schemas.microsoft.com/office/powerpoint/2010/main" val="836933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7520940" cy="548640"/>
          </a:xfrm>
        </p:spPr>
        <p:txBody>
          <a:bodyPr/>
          <a:lstStyle/>
          <a:p>
            <a:pPr algn="ctr"/>
            <a:r>
              <a:rPr lang="en-US" altLang="en-US" b="1" dirty="0" smtClean="0">
                <a:solidFill>
                  <a:srgbClr val="C00000"/>
                </a:solidFill>
              </a:rPr>
              <a:t>MSWG </a:t>
            </a:r>
            <a:r>
              <a:rPr lang="en-US" altLang="en-US" b="1" dirty="0">
                <a:solidFill>
                  <a:srgbClr val="C00000"/>
                </a:solidFill>
              </a:rPr>
              <a:t>Meeting </a:t>
            </a:r>
            <a:r>
              <a:rPr lang="en-US" altLang="en-US" b="1" dirty="0" smtClean="0">
                <a:solidFill>
                  <a:srgbClr val="C00000"/>
                </a:solidFill>
              </a:rPr>
              <a:t>10/17/18</a:t>
            </a:r>
            <a:endParaRPr lang="en-US" dirty="0"/>
          </a:p>
        </p:txBody>
      </p:sp>
      <p:sp>
        <p:nvSpPr>
          <p:cNvPr id="3" name="Content Placeholder 2"/>
          <p:cNvSpPr>
            <a:spLocks noGrp="1"/>
          </p:cNvSpPr>
          <p:nvPr>
            <p:ph idx="1"/>
          </p:nvPr>
        </p:nvSpPr>
        <p:spPr>
          <a:xfrm>
            <a:off x="822960" y="1100628"/>
            <a:ext cx="7520940" cy="3776172"/>
          </a:xfrm>
        </p:spPr>
        <p:txBody>
          <a:bodyPr>
            <a:normAutofit fontScale="85000" lnSpcReduction="20000"/>
          </a:bodyPr>
          <a:lstStyle/>
          <a:p>
            <a:pPr marL="514350" lvl="4" indent="-457200">
              <a:spcBef>
                <a:spcPts val="800"/>
              </a:spcBef>
              <a:buNone/>
              <a:defRPr/>
            </a:pPr>
            <a:r>
              <a:rPr lang="en-US" sz="2800" b="1" dirty="0" smtClean="0"/>
              <a:t>ON Going  Activities</a:t>
            </a:r>
          </a:p>
          <a:p>
            <a:pPr marL="514350" lvl="4" indent="-457200">
              <a:spcBef>
                <a:spcPts val="800"/>
              </a:spcBef>
              <a:defRPr/>
            </a:pPr>
            <a:r>
              <a:rPr lang="en-US" sz="2200" dirty="0" smtClean="0"/>
              <a:t>Nodal Handbook – ongoing </a:t>
            </a:r>
          </a:p>
          <a:p>
            <a:pPr marL="514350" lvl="4" indent="-457200">
              <a:spcBef>
                <a:spcPts val="800"/>
              </a:spcBef>
              <a:defRPr/>
            </a:pPr>
            <a:r>
              <a:rPr lang="en-US" sz="2200" dirty="0" smtClean="0"/>
              <a:t>Settlement Stability Report – Appendix A</a:t>
            </a:r>
            <a:endParaRPr lang="en-US" sz="2200" dirty="0" smtClean="0"/>
          </a:p>
          <a:p>
            <a:pPr marL="514350" lvl="4" indent="-457200">
              <a:spcBef>
                <a:spcPts val="800"/>
              </a:spcBef>
              <a:defRPr/>
            </a:pPr>
            <a:r>
              <a:rPr lang="en-US" sz="2200" dirty="0" smtClean="0"/>
              <a:t>Special </a:t>
            </a:r>
            <a:r>
              <a:rPr lang="en-US" sz="2200" dirty="0" err="1" smtClean="0"/>
              <a:t>Webex</a:t>
            </a:r>
            <a:r>
              <a:rPr lang="en-US" sz="2200" dirty="0" smtClean="0"/>
              <a:t> on October 23 on NPRR884</a:t>
            </a:r>
          </a:p>
          <a:p>
            <a:pPr marL="752094" lvl="5" indent="-457200">
              <a:spcBef>
                <a:spcPts val="800"/>
              </a:spcBef>
              <a:defRPr/>
            </a:pPr>
            <a:r>
              <a:rPr lang="en-US" sz="2000" dirty="0" smtClean="0"/>
              <a:t>Concerns about availability of flags</a:t>
            </a:r>
          </a:p>
          <a:p>
            <a:pPr marL="1008126" lvl="6" indent="-457200">
              <a:spcBef>
                <a:spcPts val="800"/>
              </a:spcBef>
              <a:defRPr/>
            </a:pPr>
            <a:r>
              <a:rPr lang="en-US" sz="2000" dirty="0" smtClean="0"/>
              <a:t>ERCOT will bring the Settlement Matrix Calculation to MSWG prior to implementation</a:t>
            </a:r>
          </a:p>
          <a:p>
            <a:pPr marL="752094" lvl="5" indent="-457200">
              <a:spcBef>
                <a:spcPts val="800"/>
              </a:spcBef>
              <a:defRPr/>
            </a:pPr>
            <a:r>
              <a:rPr lang="en-US" sz="2000" dirty="0" smtClean="0"/>
              <a:t>Varying Definitions on </a:t>
            </a:r>
            <a:r>
              <a:rPr lang="en-US" sz="2000" i="1" dirty="0" err="1" smtClean="0"/>
              <a:t>before</a:t>
            </a:r>
            <a:r>
              <a:rPr lang="en-US" sz="2000" dirty="0" err="1" smtClean="0"/>
              <a:t>CCGR</a:t>
            </a:r>
            <a:r>
              <a:rPr lang="en-US" sz="2000" dirty="0" smtClean="0"/>
              <a:t> and </a:t>
            </a:r>
            <a:r>
              <a:rPr lang="en-US" sz="2000" dirty="0" err="1" smtClean="0"/>
              <a:t>a</a:t>
            </a:r>
            <a:r>
              <a:rPr lang="en-US" sz="2000" i="1" dirty="0" err="1" smtClean="0"/>
              <a:t>fter</a:t>
            </a:r>
            <a:r>
              <a:rPr lang="en-US" sz="2000" dirty="0" err="1" smtClean="0"/>
              <a:t>CCGR</a:t>
            </a:r>
            <a:endParaRPr lang="en-US" sz="2000" dirty="0" smtClean="0"/>
          </a:p>
          <a:p>
            <a:pPr marL="752094" lvl="5" indent="-457200">
              <a:spcBef>
                <a:spcPts val="800"/>
              </a:spcBef>
              <a:defRPr/>
            </a:pPr>
            <a:r>
              <a:rPr lang="en-US" sz="2000" dirty="0" smtClean="0"/>
              <a:t>ERCOT was able to address concerns regarding the use of the varying definitions.</a:t>
            </a:r>
          </a:p>
          <a:p>
            <a:pPr marL="752094" lvl="5" indent="-457200">
              <a:spcBef>
                <a:spcPts val="800"/>
              </a:spcBef>
              <a:defRPr/>
            </a:pPr>
            <a:r>
              <a:rPr lang="en-US" sz="2000" dirty="0" smtClean="0"/>
              <a:t>MSWG Requested that when NPRR’s with Settlement equations are approved that MSWG review the Settlement Matrix prior to implementation to help identify issues </a:t>
            </a:r>
            <a:r>
              <a:rPr lang="en-US" sz="2000" dirty="0"/>
              <a:t>.</a:t>
            </a:r>
            <a:endParaRPr lang="en-US" sz="2000" dirty="0" smtClean="0"/>
          </a:p>
          <a:p>
            <a:pPr marL="294894" lvl="5" indent="0">
              <a:spcBef>
                <a:spcPts val="800"/>
              </a:spcBef>
              <a:buNone/>
              <a:defRPr/>
            </a:pPr>
            <a:endParaRPr lang="en-US" sz="2000" dirty="0"/>
          </a:p>
          <a:p>
            <a:pPr marL="752094" lvl="5" indent="-457200">
              <a:spcBef>
                <a:spcPts val="800"/>
              </a:spcBef>
              <a:defRPr/>
            </a:pPr>
            <a:endParaRPr lang="en-US" sz="2000" dirty="0"/>
          </a:p>
          <a:p>
            <a:pPr marL="2114550" lvl="4" indent="-285750"/>
            <a:endParaRPr lang="en-US" dirty="0"/>
          </a:p>
        </p:txBody>
      </p:sp>
      <p:sp>
        <p:nvSpPr>
          <p:cNvPr id="5" name="Date Placeholder 4"/>
          <p:cNvSpPr>
            <a:spLocks noGrp="1"/>
          </p:cNvSpPr>
          <p:nvPr>
            <p:ph type="dt" sz="half" idx="10"/>
          </p:nvPr>
        </p:nvSpPr>
        <p:spPr/>
        <p:txBody>
          <a:bodyPr/>
          <a:lstStyle/>
          <a:p>
            <a:pPr>
              <a:defRPr/>
            </a:pPr>
            <a:r>
              <a:rPr lang="en-US" dirty="0" smtClean="0"/>
              <a:t>Date</a:t>
            </a:r>
            <a:endParaRPr lang="en-US" dirty="0"/>
          </a:p>
        </p:txBody>
      </p:sp>
      <p:sp>
        <p:nvSpPr>
          <p:cNvPr id="4" name="Footer Placeholder 3"/>
          <p:cNvSpPr>
            <a:spLocks noGrp="1"/>
          </p:cNvSpPr>
          <p:nvPr>
            <p:ph type="ftr" sz="quarter" idx="11"/>
          </p:nvPr>
        </p:nvSpPr>
        <p:spPr/>
        <p:txBody>
          <a:bodyPr/>
          <a:lstStyle/>
          <a:p>
            <a:pPr>
              <a:defRPr/>
            </a:pPr>
            <a:r>
              <a:rPr lang="en-US" dirty="0" smtClean="0"/>
              <a:t>Meeting Title (optional)</a:t>
            </a:r>
            <a:endParaRPr lang="en-US" dirty="0"/>
          </a:p>
        </p:txBody>
      </p:sp>
    </p:spTree>
    <p:extLst>
      <p:ext uri="{BB962C8B-B14F-4D97-AF65-F5344CB8AC3E}">
        <p14:creationId xmlns:p14="http://schemas.microsoft.com/office/powerpoint/2010/main" val="3034634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533400" y="685800"/>
            <a:ext cx="8077200" cy="2590800"/>
          </a:xfrm>
        </p:spPr>
        <p:txBody>
          <a:bodyPr/>
          <a:lstStyle/>
          <a:p>
            <a:pPr marL="0" indent="0" algn="ctr">
              <a:buFontTx/>
              <a:buNone/>
              <a:defRPr/>
            </a:pPr>
            <a:r>
              <a:rPr lang="en-US" altLang="en-US" sz="2800" dirty="0" smtClean="0"/>
              <a:t>Questions?</a:t>
            </a:r>
          </a:p>
          <a:p>
            <a:pPr marL="0" indent="0" algn="ctr">
              <a:buFontTx/>
              <a:buNone/>
              <a:defRPr/>
            </a:pPr>
            <a:r>
              <a:rPr lang="en-US" altLang="en-US" sz="2800" dirty="0" smtClean="0"/>
              <a:t>Next Meeting </a:t>
            </a:r>
            <a:r>
              <a:rPr lang="en-US" altLang="en-US" sz="2800" dirty="0" smtClean="0"/>
              <a:t> 11/14/2018</a:t>
            </a:r>
          </a:p>
          <a:p>
            <a:pPr marL="0" indent="0" algn="ctr">
              <a:buFontTx/>
              <a:buNone/>
              <a:defRPr/>
            </a:pPr>
            <a:r>
              <a:rPr lang="en-US" altLang="en-US" sz="2800" dirty="0" err="1" smtClean="0">
                <a:solidFill>
                  <a:srgbClr val="C00000"/>
                </a:solidFill>
              </a:rPr>
              <a:t>Webex</a:t>
            </a:r>
            <a:r>
              <a:rPr lang="en-US" altLang="en-US" sz="2800" dirty="0" smtClean="0">
                <a:solidFill>
                  <a:srgbClr val="C00000"/>
                </a:solidFill>
              </a:rPr>
              <a:t> Only</a:t>
            </a:r>
            <a:endParaRPr lang="en-US" altLang="en-US" sz="2800" dirty="0">
              <a:solidFill>
                <a:srgbClr val="C00000"/>
              </a:solidFill>
            </a:endParaRPr>
          </a:p>
          <a:p>
            <a:pPr marL="0" indent="0">
              <a:buNone/>
              <a:defRPr/>
            </a:pPr>
            <a:endParaRPr lang="en-US" alt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9962" y="2484407"/>
            <a:ext cx="1984075" cy="188918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458200" cy="381000"/>
          </a:xfrm>
        </p:spPr>
        <p:txBody>
          <a:bodyPr/>
          <a:lstStyle/>
          <a:p>
            <a:r>
              <a:rPr lang="en-US" sz="2000" dirty="0" smtClean="0"/>
              <a:t>8.2(2)(c</a:t>
            </a:r>
            <a:r>
              <a:rPr lang="en-US" sz="2000" dirty="0"/>
              <a:t>)(</a:t>
            </a:r>
            <a:r>
              <a:rPr lang="en-US" sz="2000" dirty="0" err="1"/>
              <a:t>i</a:t>
            </a:r>
            <a:r>
              <a:rPr lang="en-US" sz="2000" dirty="0"/>
              <a:t>) Track number of price changes</a:t>
            </a:r>
            <a:endParaRPr lang="en-US" sz="2000" b="1" dirty="0">
              <a:solidFill>
                <a:schemeClr val="accent1"/>
              </a:solidFill>
            </a:endParaRPr>
          </a:p>
        </p:txBody>
      </p:sp>
      <p:sp>
        <p:nvSpPr>
          <p:cNvPr id="6" name="Slide Number Placeholder 5"/>
          <p:cNvSpPr>
            <a:spLocks noGrp="1"/>
          </p:cNvSpPr>
          <p:nvPr>
            <p:ph type="sldNum" sz="quarter" idx="10"/>
          </p:nvPr>
        </p:nvSpPr>
        <p:spPr>
          <a:xfrm>
            <a:off x="8763000" y="6561138"/>
            <a:ext cx="228600" cy="212725"/>
          </a:xfrm>
          <a:prstGeom prst="rect">
            <a:avLst/>
          </a:prstGeom>
        </p:spPr>
        <p:txBody>
          <a:bodyPr/>
          <a:lstStyle/>
          <a:p>
            <a:fld id="{1D93BD3E-1E9A-4970-A6F7-E7AC52762E0C}" type="slidenum">
              <a:rPr lang="en-US" smtClean="0"/>
              <a:t>4</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1282245436"/>
              </p:ext>
            </p:extLst>
          </p:nvPr>
        </p:nvGraphicFramePr>
        <p:xfrm>
          <a:off x="1236019" y="1219200"/>
          <a:ext cx="6748161" cy="1159785"/>
        </p:xfrm>
        <a:graphic>
          <a:graphicData uri="http://schemas.openxmlformats.org/drawingml/2006/table">
            <a:tbl>
              <a:tblPr firstRow="1" firstCol="1" bandRow="1"/>
              <a:tblGrid>
                <a:gridCol w="1140007"/>
                <a:gridCol w="628500"/>
                <a:gridCol w="710067"/>
                <a:gridCol w="701302"/>
                <a:gridCol w="727602"/>
                <a:gridCol w="648705"/>
                <a:gridCol w="561042"/>
                <a:gridCol w="718835"/>
                <a:gridCol w="912101"/>
              </a:tblGrid>
              <a:tr h="271962">
                <a:tc gridSpan="9">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lt1"/>
                          </a:solidFill>
                          <a:effectLst/>
                          <a:latin typeface="+mn-lt"/>
                          <a:ea typeface="+mn-ea"/>
                          <a:cs typeface="+mn-cs"/>
                        </a:rPr>
                        <a:t>Reporting Period: </a:t>
                      </a:r>
                      <a:r>
                        <a:rPr lang="en-US" sz="1200" b="1" kern="1200" dirty="0" smtClean="0">
                          <a:solidFill>
                            <a:schemeClr val="bg1"/>
                          </a:solidFill>
                          <a:effectLst/>
                          <a:latin typeface="+mn-lt"/>
                          <a:ea typeface="+mn-ea"/>
                          <a:cs typeface="+mn-cs"/>
                        </a:rPr>
                        <a:t>2018 Q3</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349615">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r>
                        <a:rPr lang="en-US" sz="1200" dirty="0" smtClean="0">
                          <a:effectLst/>
                          <a:latin typeface="+mn-lt"/>
                        </a:rPr>
                        <a:t>Operating Day</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gridSpan="4">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smtClean="0">
                          <a:solidFill>
                            <a:schemeClr val="tx1"/>
                          </a:solidFill>
                          <a:effectLst/>
                          <a:latin typeface="+mn-lt"/>
                          <a:ea typeface="+mn-ea"/>
                          <a:cs typeface="+mn-cs"/>
                        </a:rPr>
                        <a:t># of Corrected Settlement Point Prices</a:t>
                      </a:r>
                      <a:endParaRPr lang="en-US" sz="1200"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gridSpan="4">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smtClean="0">
                          <a:effectLst/>
                          <a:latin typeface="+mn-lt"/>
                          <a:ea typeface="+mn-ea"/>
                          <a:cs typeface="+mn-cs"/>
                        </a:rPr>
                        <a:t># of Intervals</a:t>
                      </a:r>
                      <a:r>
                        <a:rPr lang="en-US" sz="1200" baseline="0" dirty="0" smtClean="0">
                          <a:effectLst/>
                          <a:latin typeface="+mn-lt"/>
                          <a:ea typeface="+mn-ea"/>
                          <a:cs typeface="+mn-cs"/>
                        </a:rPr>
                        <a:t> Affected</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r>
              <a:tr h="291346">
                <a:tc vMerge="1">
                  <a:txBody>
                    <a:bodyPr/>
                    <a:lstStyle/>
                    <a:p>
                      <a:endParaRPr lang="en-US"/>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DASPP </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RTSPP</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RTRMPR</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ORDC Adders</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DASPP </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RTSPP</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RTRMPR</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smtClean="0">
                          <a:effectLst/>
                          <a:latin typeface="+mn-lt"/>
                        </a:rPr>
                        <a:t>ORDC Adders</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r>
              <a:tr h="233408">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smtClean="0">
                          <a:solidFill>
                            <a:schemeClr val="bg1"/>
                          </a:solidFill>
                          <a:effectLst/>
                          <a:latin typeface="+mn-lt"/>
                        </a:rPr>
                        <a:t>7/18/2018</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5,238</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4,274</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10</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9</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9</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6</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r>
            </a:tbl>
          </a:graphicData>
        </a:graphic>
      </p:graphicFrame>
      <p:sp>
        <p:nvSpPr>
          <p:cNvPr id="9" name="TextBox 8"/>
          <p:cNvSpPr txBox="1"/>
          <p:nvPr/>
        </p:nvSpPr>
        <p:spPr>
          <a:xfrm>
            <a:off x="1236018" y="2378985"/>
            <a:ext cx="6748161" cy="1446550"/>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r>
              <a:rPr lang="en-US" sz="1100" b="1" u="sng" dirty="0" smtClean="0">
                <a:solidFill>
                  <a:prstClr val="black"/>
                </a:solidFill>
              </a:rPr>
              <a:t>:</a:t>
            </a:r>
          </a:p>
          <a:p>
            <a:pPr defTabSz="457200"/>
            <a:endParaRPr lang="en-US" sz="1100" b="1" u="sng" dirty="0">
              <a:solidFill>
                <a:prstClr val="black"/>
              </a:solidFill>
            </a:endParaRPr>
          </a:p>
          <a:p>
            <a:pPr defTabSz="457200"/>
            <a:r>
              <a:rPr lang="en-US" sz="1100" dirty="0" smtClean="0">
                <a:solidFill>
                  <a:prstClr val="black"/>
                </a:solidFill>
              </a:rPr>
              <a:t>The price changes above were a result of incorrect definitions of two double-circuit contingencies. These incorrect definitions led to a Data Input error and resulted in incorrect Real-Time prices as explained in </a:t>
            </a:r>
            <a:r>
              <a:rPr lang="en-US" sz="1100" smtClean="0">
                <a:solidFill>
                  <a:prstClr val="black"/>
                </a:solidFill>
              </a:rPr>
              <a:t>Market Notice W-A072018-01.</a:t>
            </a:r>
            <a:endParaRPr lang="en-US" sz="1100" dirty="0" smtClean="0">
              <a:solidFill>
                <a:prstClr val="black"/>
              </a:solidFill>
            </a:endParaRPr>
          </a:p>
          <a:p>
            <a:pPr defTabSz="457200"/>
            <a:endParaRPr lang="en-US" sz="1100" dirty="0">
              <a:solidFill>
                <a:prstClr val="black"/>
              </a:solidFill>
            </a:endParaRPr>
          </a:p>
          <a:p>
            <a:pPr defTabSz="457200"/>
            <a:r>
              <a:rPr lang="en-US" sz="1100" dirty="0" smtClean="0">
                <a:solidFill>
                  <a:prstClr val="black"/>
                </a:solidFill>
              </a:rPr>
              <a:t>The price changes reported on this slide display the price corrections that have been done after the Settlement Statement has posted for the Operating Day.</a:t>
            </a:r>
            <a:endParaRPr lang="en-US" sz="1100" dirty="0">
              <a:solidFill>
                <a:prstClr val="black"/>
              </a:solidFill>
            </a:endParaRPr>
          </a:p>
        </p:txBody>
      </p:sp>
      <p:sp>
        <p:nvSpPr>
          <p:cNvPr id="3" name="TextBox 2"/>
          <p:cNvSpPr txBox="1"/>
          <p:nvPr/>
        </p:nvSpPr>
        <p:spPr>
          <a:xfrm>
            <a:off x="685800" y="76200"/>
            <a:ext cx="7696200" cy="369332"/>
          </a:xfrm>
          <a:prstGeom prst="rect">
            <a:avLst/>
          </a:prstGeom>
          <a:noFill/>
        </p:spPr>
        <p:txBody>
          <a:bodyPr wrap="square" rtlCol="0">
            <a:spAutoFit/>
          </a:bodyPr>
          <a:lstStyle/>
          <a:p>
            <a:pPr algn="ctr"/>
            <a:r>
              <a:rPr lang="en-US" dirty="0" smtClean="0"/>
              <a:t>Appendix A</a:t>
            </a:r>
            <a:endParaRPr lang="en-US" dirty="0"/>
          </a:p>
        </p:txBody>
      </p:sp>
    </p:spTree>
    <p:extLst>
      <p:ext uri="{BB962C8B-B14F-4D97-AF65-F5344CB8AC3E}">
        <p14:creationId xmlns:p14="http://schemas.microsoft.com/office/powerpoint/2010/main" val="1258848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a:t>
            </a:r>
            <a:r>
              <a:rPr lang="en-US" sz="2000" dirty="0" smtClean="0"/>
              <a:t>)(</a:t>
            </a:r>
            <a:r>
              <a:rPr lang="en-US" sz="2000" dirty="0"/>
              <a:t>c)(ii) Track number and types of disputes submitted</a:t>
            </a:r>
            <a:br>
              <a:rPr lang="en-US" sz="2000" dirty="0"/>
            </a:br>
            <a:r>
              <a:rPr lang="en-US" sz="2000" dirty="0"/>
              <a:t>8.2(2)(c)(iii) Compliance with timeliness of response to disputes </a:t>
            </a:r>
            <a:endParaRPr lang="en-US" sz="2000" b="1" dirty="0">
              <a:solidFill>
                <a:schemeClr val="accent1"/>
              </a:solidFill>
            </a:endParaRPr>
          </a:p>
        </p:txBody>
      </p:sp>
      <p:sp>
        <p:nvSpPr>
          <p:cNvPr id="6" name="Slide Number Placeholder 5"/>
          <p:cNvSpPr>
            <a:spLocks noGrp="1"/>
          </p:cNvSpPr>
          <p:nvPr>
            <p:ph type="sldNum" sz="quarter" idx="10"/>
          </p:nvPr>
        </p:nvSpPr>
        <p:spPr>
          <a:xfrm>
            <a:off x="8763000" y="6561138"/>
            <a:ext cx="228600" cy="212725"/>
          </a:xfrm>
          <a:prstGeom prst="rect">
            <a:avLst/>
          </a:prstGeom>
        </p:spPr>
        <p:txBody>
          <a:bodyPr/>
          <a:lstStyle/>
          <a:p>
            <a:fld id="{1D93BD3E-1E9A-4970-A6F7-E7AC52762E0C}" type="slidenum">
              <a:rPr lang="en-US" smtClean="0"/>
              <a:t>5</a:t>
            </a:fld>
            <a:endParaRPr lang="en-US"/>
          </a:p>
        </p:txBody>
      </p:sp>
      <p:sp>
        <p:nvSpPr>
          <p:cNvPr id="3" name="TextBox 2"/>
          <p:cNvSpPr txBox="1"/>
          <p:nvPr/>
        </p:nvSpPr>
        <p:spPr>
          <a:xfrm>
            <a:off x="621093" y="5486400"/>
            <a:ext cx="4876800" cy="707886"/>
          </a:xfrm>
          <a:prstGeom prst="rect">
            <a:avLst/>
          </a:prstGeom>
          <a:noFill/>
        </p:spPr>
        <p:txBody>
          <a:bodyPr wrap="square" rtlCol="0">
            <a:spAutoFit/>
          </a:bodyPr>
          <a:lstStyle/>
          <a:p>
            <a:r>
              <a:rPr lang="en-US" sz="800" b="1" dirty="0" smtClean="0"/>
              <a:t>Submitted but not resolved disputes may be:</a:t>
            </a:r>
          </a:p>
          <a:p>
            <a:pPr marL="171450" indent="-171450">
              <a:buFont typeface="Arial" panose="020B0604020202020204" pitchFamily="34" charset="0"/>
              <a:buChar char="•"/>
            </a:pPr>
            <a:r>
              <a:rPr lang="en-US" sz="800" b="1" dirty="0" smtClean="0"/>
              <a:t>Not started</a:t>
            </a:r>
          </a:p>
          <a:p>
            <a:pPr marL="171450" indent="-171450">
              <a:buFont typeface="Arial" panose="020B0604020202020204" pitchFamily="34" charset="0"/>
              <a:buChar char="•"/>
            </a:pPr>
            <a:r>
              <a:rPr lang="en-US" sz="800" b="1" dirty="0" smtClean="0"/>
              <a:t>Open</a:t>
            </a:r>
          </a:p>
          <a:p>
            <a:pPr marL="171450" indent="-171450">
              <a:buFont typeface="Arial" panose="020B0604020202020204" pitchFamily="34" charset="0"/>
              <a:buChar char="•"/>
            </a:pPr>
            <a:r>
              <a:rPr lang="en-US" sz="800" b="1" dirty="0" smtClean="0"/>
              <a:t>Rejected</a:t>
            </a:r>
          </a:p>
          <a:p>
            <a:pPr marL="171450" indent="-171450">
              <a:buFont typeface="Arial" panose="020B0604020202020204" pitchFamily="34" charset="0"/>
              <a:buChar char="•"/>
            </a:pPr>
            <a:r>
              <a:rPr lang="en-US" sz="800" b="1" dirty="0" smtClean="0"/>
              <a:t>Withdrawn</a:t>
            </a:r>
          </a:p>
        </p:txBody>
      </p:sp>
      <p:pic>
        <p:nvPicPr>
          <p:cNvPr id="4" name="Picture 3"/>
          <p:cNvPicPr>
            <a:picLocks noChangeAspect="1"/>
          </p:cNvPicPr>
          <p:nvPr/>
        </p:nvPicPr>
        <p:blipFill>
          <a:blip r:embed="rId3"/>
          <a:stretch>
            <a:fillRect/>
          </a:stretch>
        </p:blipFill>
        <p:spPr>
          <a:xfrm>
            <a:off x="381000" y="1359602"/>
            <a:ext cx="8382000" cy="3898197"/>
          </a:xfrm>
          <a:prstGeom prst="rect">
            <a:avLst/>
          </a:prstGeom>
        </p:spPr>
      </p:pic>
    </p:spTree>
    <p:extLst>
      <p:ext uri="{BB962C8B-B14F-4D97-AF65-F5344CB8AC3E}">
        <p14:creationId xmlns:p14="http://schemas.microsoft.com/office/powerpoint/2010/main" val="4286504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stretch>
            <a:fillRect/>
          </a:stretch>
        </p:blipFill>
        <p:spPr>
          <a:xfrm>
            <a:off x="6707669" y="4191000"/>
            <a:ext cx="1807155" cy="2192012"/>
          </a:xfrm>
          <a:prstGeom prst="rect">
            <a:avLst/>
          </a:prstGeom>
        </p:spPr>
      </p:pic>
      <p:pic>
        <p:nvPicPr>
          <p:cNvPr id="4" name="Picture 3"/>
          <p:cNvPicPr>
            <a:picLocks noChangeAspect="1"/>
          </p:cNvPicPr>
          <p:nvPr/>
        </p:nvPicPr>
        <p:blipFill>
          <a:blip r:embed="rId4"/>
          <a:stretch>
            <a:fillRect/>
          </a:stretch>
        </p:blipFill>
        <p:spPr>
          <a:xfrm>
            <a:off x="110832" y="1027648"/>
            <a:ext cx="8780952" cy="2673372"/>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c)(iv) Other Settlement metrics</a:t>
            </a:r>
            <a:endParaRPr lang="en-US" sz="2000" b="1" dirty="0">
              <a:solidFill>
                <a:schemeClr val="accent1"/>
              </a:solidFill>
            </a:endParaRPr>
          </a:p>
        </p:txBody>
      </p:sp>
      <p:sp>
        <p:nvSpPr>
          <p:cNvPr id="6" name="Slide Number Placeholder 5"/>
          <p:cNvSpPr>
            <a:spLocks noGrp="1"/>
          </p:cNvSpPr>
          <p:nvPr>
            <p:ph type="sldNum" sz="quarter" idx="10"/>
          </p:nvPr>
        </p:nvSpPr>
        <p:spPr>
          <a:xfrm>
            <a:off x="8763000" y="6561138"/>
            <a:ext cx="228600" cy="212725"/>
          </a:xfrm>
          <a:prstGeom prst="rect">
            <a:avLst/>
          </a:prstGeom>
        </p:spPr>
        <p:txBody>
          <a:bodyPr/>
          <a:lstStyle/>
          <a:p>
            <a:fld id="{1D93BD3E-1E9A-4970-A6F7-E7AC52762E0C}" type="slidenum">
              <a:rPr lang="en-US" smtClean="0"/>
              <a:t>6</a:t>
            </a:fld>
            <a:endParaRPr lang="en-US"/>
          </a:p>
        </p:txBody>
      </p:sp>
      <p:sp>
        <p:nvSpPr>
          <p:cNvPr id="7" name="TextBox 6"/>
          <p:cNvSpPr txBox="1"/>
          <p:nvPr/>
        </p:nvSpPr>
        <p:spPr>
          <a:xfrm>
            <a:off x="533400" y="3914695"/>
            <a:ext cx="3276600" cy="215444"/>
          </a:xfrm>
          <a:prstGeom prst="rect">
            <a:avLst/>
          </a:prstGeom>
          <a:noFill/>
        </p:spPr>
        <p:txBody>
          <a:bodyPr wrap="square" rtlCol="0">
            <a:spAutoFit/>
          </a:bodyPr>
          <a:lstStyle/>
          <a:p>
            <a:r>
              <a:rPr lang="en-US" sz="800" b="1" dirty="0" smtClean="0"/>
              <a:t>NOTE: </a:t>
            </a:r>
            <a:r>
              <a:rPr lang="en-US" sz="800" dirty="0" smtClean="0"/>
              <a:t>ERS </a:t>
            </a:r>
            <a:r>
              <a:rPr lang="en-US" sz="800" dirty="0"/>
              <a:t>Final settlement </a:t>
            </a:r>
            <a:r>
              <a:rPr lang="en-US" sz="800" dirty="0" smtClean="0"/>
              <a:t>OD data </a:t>
            </a:r>
            <a:r>
              <a:rPr lang="en-US" sz="800" dirty="0"/>
              <a:t>is not </a:t>
            </a:r>
            <a:r>
              <a:rPr lang="en-US" sz="800" dirty="0" smtClean="0"/>
              <a:t>represented </a:t>
            </a:r>
            <a:r>
              <a:rPr lang="en-US" sz="800" dirty="0"/>
              <a:t>in graph</a:t>
            </a:r>
            <a:r>
              <a:rPr lang="en-US" sz="800" dirty="0" smtClean="0"/>
              <a:t>.</a:t>
            </a:r>
          </a:p>
        </p:txBody>
      </p:sp>
      <p:sp>
        <p:nvSpPr>
          <p:cNvPr id="8" name="TextBox 7"/>
          <p:cNvSpPr txBox="1"/>
          <p:nvPr/>
        </p:nvSpPr>
        <p:spPr>
          <a:xfrm>
            <a:off x="6122472" y="3969801"/>
            <a:ext cx="2992953" cy="276999"/>
          </a:xfrm>
          <a:prstGeom prst="rect">
            <a:avLst/>
          </a:prstGeom>
          <a:noFill/>
        </p:spPr>
        <p:txBody>
          <a:bodyPr wrap="square" rtlCol="0">
            <a:spAutoFit/>
          </a:bodyPr>
          <a:lstStyle/>
          <a:p>
            <a:pPr algn="ctr"/>
            <a:r>
              <a:rPr lang="en-US" sz="1200" b="1" dirty="0" smtClean="0"/>
              <a:t>Average percent change</a:t>
            </a:r>
            <a:endParaRPr lang="en-US" sz="1200" b="1" dirty="0"/>
          </a:p>
        </p:txBody>
      </p:sp>
    </p:spTree>
    <p:extLst>
      <p:ext uri="{BB962C8B-B14F-4D97-AF65-F5344CB8AC3E}">
        <p14:creationId xmlns:p14="http://schemas.microsoft.com/office/powerpoint/2010/main" val="3328421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stretch>
            <a:fillRect/>
          </a:stretch>
        </p:blipFill>
        <p:spPr>
          <a:xfrm>
            <a:off x="4717865" y="583433"/>
            <a:ext cx="3675877" cy="2821939"/>
          </a:xfrm>
          <a:prstGeom prst="rect">
            <a:avLst/>
          </a:prstGeom>
        </p:spPr>
      </p:pic>
      <p:pic>
        <p:nvPicPr>
          <p:cNvPr id="10" name="Picture 9"/>
          <p:cNvPicPr>
            <a:picLocks noChangeAspect="1"/>
          </p:cNvPicPr>
          <p:nvPr/>
        </p:nvPicPr>
        <p:blipFill>
          <a:blip r:embed="rId4"/>
          <a:stretch>
            <a:fillRect/>
          </a:stretch>
        </p:blipFill>
        <p:spPr>
          <a:xfrm>
            <a:off x="4717865" y="3397816"/>
            <a:ext cx="3675877" cy="2858140"/>
          </a:xfrm>
          <a:prstGeom prst="rect">
            <a:avLst/>
          </a:prstGeom>
        </p:spPr>
      </p:pic>
      <p:pic>
        <p:nvPicPr>
          <p:cNvPr id="9" name="Picture 8"/>
          <p:cNvPicPr>
            <a:picLocks noChangeAspect="1"/>
          </p:cNvPicPr>
          <p:nvPr/>
        </p:nvPicPr>
        <p:blipFill>
          <a:blip r:embed="rId5"/>
          <a:stretch>
            <a:fillRect/>
          </a:stretch>
        </p:blipFill>
        <p:spPr>
          <a:xfrm>
            <a:off x="687293" y="3405372"/>
            <a:ext cx="3684987" cy="2850583"/>
          </a:xfrm>
          <a:prstGeom prst="rect">
            <a:avLst/>
          </a:prstGeom>
        </p:spPr>
      </p:pic>
      <p:pic>
        <p:nvPicPr>
          <p:cNvPr id="8" name="Picture 7"/>
          <p:cNvPicPr>
            <a:picLocks noChangeAspect="1"/>
          </p:cNvPicPr>
          <p:nvPr/>
        </p:nvPicPr>
        <p:blipFill>
          <a:blip r:embed="rId6"/>
          <a:stretch>
            <a:fillRect/>
          </a:stretch>
        </p:blipFill>
        <p:spPr>
          <a:xfrm>
            <a:off x="687293" y="706790"/>
            <a:ext cx="3684987" cy="2698582"/>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c)(iv) Other Settlement metrics</a:t>
            </a:r>
            <a:endParaRPr lang="en-US" sz="2000" b="1" dirty="0">
              <a:solidFill>
                <a:schemeClr val="accent1"/>
              </a:solidFill>
            </a:endParaRPr>
          </a:p>
        </p:txBody>
      </p:sp>
      <p:sp>
        <p:nvSpPr>
          <p:cNvPr id="6" name="Slide Number Placeholder 5"/>
          <p:cNvSpPr>
            <a:spLocks noGrp="1"/>
          </p:cNvSpPr>
          <p:nvPr>
            <p:ph type="sldNum" sz="quarter" idx="10"/>
          </p:nvPr>
        </p:nvSpPr>
        <p:spPr>
          <a:xfrm>
            <a:off x="8763000" y="6561138"/>
            <a:ext cx="228600" cy="212725"/>
          </a:xfrm>
          <a:prstGeom prst="rect">
            <a:avLst/>
          </a:prstGeom>
        </p:spPr>
        <p:txBody>
          <a:bodyPr/>
          <a:lstStyle/>
          <a:p>
            <a:fld id="{1D93BD3E-1E9A-4970-A6F7-E7AC52762E0C}" type="slidenum">
              <a:rPr lang="en-US" smtClean="0"/>
              <a:t>7</a:t>
            </a:fld>
            <a:endParaRPr lang="en-US"/>
          </a:p>
        </p:txBody>
      </p:sp>
    </p:spTree>
    <p:extLst>
      <p:ext uri="{BB962C8B-B14F-4D97-AF65-F5344CB8AC3E}">
        <p14:creationId xmlns:p14="http://schemas.microsoft.com/office/powerpoint/2010/main" val="36498816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611309" y="750987"/>
            <a:ext cx="3628709" cy="2802643"/>
          </a:xfrm>
          <a:prstGeom prst="rect">
            <a:avLst/>
          </a:prstGeom>
        </p:spPr>
      </p:pic>
      <p:pic>
        <p:nvPicPr>
          <p:cNvPr id="9" name="Picture 8"/>
          <p:cNvPicPr>
            <a:picLocks noChangeAspect="1"/>
          </p:cNvPicPr>
          <p:nvPr/>
        </p:nvPicPr>
        <p:blipFill>
          <a:blip r:embed="rId4"/>
          <a:stretch>
            <a:fillRect/>
          </a:stretch>
        </p:blipFill>
        <p:spPr>
          <a:xfrm>
            <a:off x="4713703" y="750987"/>
            <a:ext cx="3651811" cy="2795716"/>
          </a:xfrm>
          <a:prstGeom prst="rect">
            <a:avLst/>
          </a:prstGeom>
        </p:spPr>
      </p:pic>
      <p:pic>
        <p:nvPicPr>
          <p:cNvPr id="5" name="Picture 4"/>
          <p:cNvPicPr>
            <a:picLocks noChangeAspect="1"/>
          </p:cNvPicPr>
          <p:nvPr/>
        </p:nvPicPr>
        <p:blipFill>
          <a:blip r:embed="rId5"/>
          <a:stretch>
            <a:fillRect/>
          </a:stretch>
        </p:blipFill>
        <p:spPr>
          <a:xfrm>
            <a:off x="4790210" y="3546703"/>
            <a:ext cx="3575305" cy="2717007"/>
          </a:xfrm>
          <a:prstGeom prst="rect">
            <a:avLst/>
          </a:prstGeom>
        </p:spPr>
      </p:pic>
      <p:pic>
        <p:nvPicPr>
          <p:cNvPr id="4" name="Picture 3"/>
          <p:cNvPicPr>
            <a:picLocks noChangeAspect="1"/>
          </p:cNvPicPr>
          <p:nvPr/>
        </p:nvPicPr>
        <p:blipFill>
          <a:blip r:embed="rId6"/>
          <a:stretch>
            <a:fillRect/>
          </a:stretch>
        </p:blipFill>
        <p:spPr>
          <a:xfrm>
            <a:off x="591787" y="3546703"/>
            <a:ext cx="3648231" cy="2717008"/>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c)(iv) Other Settlement metrics</a:t>
            </a:r>
            <a:endParaRPr lang="en-US" sz="2000" b="1" dirty="0">
              <a:solidFill>
                <a:schemeClr val="accent1"/>
              </a:solidFill>
            </a:endParaRPr>
          </a:p>
        </p:txBody>
      </p:sp>
      <p:sp>
        <p:nvSpPr>
          <p:cNvPr id="6" name="Slide Number Placeholder 5"/>
          <p:cNvSpPr>
            <a:spLocks noGrp="1"/>
          </p:cNvSpPr>
          <p:nvPr>
            <p:ph type="sldNum" sz="quarter" idx="10"/>
          </p:nvPr>
        </p:nvSpPr>
        <p:spPr>
          <a:xfrm>
            <a:off x="8763000" y="6561138"/>
            <a:ext cx="228600" cy="212725"/>
          </a:xfrm>
          <a:prstGeom prst="rect">
            <a:avLst/>
          </a:prstGeom>
        </p:spPr>
        <p:txBody>
          <a:bodyPr/>
          <a:lstStyle/>
          <a:p>
            <a:fld id="{1D93BD3E-1E9A-4970-A6F7-E7AC52762E0C}" type="slidenum">
              <a:rPr lang="en-US" smtClean="0"/>
              <a:t>8</a:t>
            </a:fld>
            <a:endParaRPr lang="en-US"/>
          </a:p>
        </p:txBody>
      </p:sp>
    </p:spTree>
    <p:extLst>
      <p:ext uri="{BB962C8B-B14F-4D97-AF65-F5344CB8AC3E}">
        <p14:creationId xmlns:p14="http://schemas.microsoft.com/office/powerpoint/2010/main" val="3299406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838201" y="717595"/>
            <a:ext cx="7382256" cy="5407836"/>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10"/>
          </p:nvPr>
        </p:nvSpPr>
        <p:spPr>
          <a:xfrm>
            <a:off x="8763000" y="6561138"/>
            <a:ext cx="228600" cy="212725"/>
          </a:xfrm>
          <a:prstGeom prst="rect">
            <a:avLst/>
          </a:prstGeom>
        </p:spPr>
        <p:txBody>
          <a:bodyPr/>
          <a:lstStyle/>
          <a:p>
            <a:fld id="{1D93BD3E-1E9A-4970-A6F7-E7AC52762E0C}" type="slidenum">
              <a:rPr lang="en-US" smtClean="0"/>
              <a:t>9</a:t>
            </a:fld>
            <a:endParaRPr lang="en-US"/>
          </a:p>
        </p:txBody>
      </p:sp>
    </p:spTree>
    <p:extLst>
      <p:ext uri="{BB962C8B-B14F-4D97-AF65-F5344CB8AC3E}">
        <p14:creationId xmlns:p14="http://schemas.microsoft.com/office/powerpoint/2010/main" val="3154783224"/>
      </p:ext>
    </p:extLst>
  </p:cSld>
  <p:clrMapOvr>
    <a:masterClrMapping/>
  </p:clrMapOvr>
  <p:timing>
    <p:tnLst>
      <p:par>
        <p:cTn id="1" dur="indefinite" restart="never" nodeType="tmRoot"/>
      </p:par>
    </p:tnLst>
  </p:timing>
</p:sld>
</file>

<file path=ppt/theme/_rels/them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48204</TotalTime>
  <Words>1807</Words>
  <Application>Microsoft Office PowerPoint</Application>
  <PresentationFormat>On-screen Show (4:3)</PresentationFormat>
  <Paragraphs>712</Paragraphs>
  <Slides>16</Slides>
  <Notes>11</Notes>
  <HiddenSlides>0</HiddenSlides>
  <MMClips>0</MMClips>
  <ScaleCrop>false</ScaleCrop>
  <HeadingPairs>
    <vt:vector size="4" baseType="variant">
      <vt:variant>
        <vt:lpstr>Theme</vt:lpstr>
      </vt:variant>
      <vt:variant>
        <vt:i4>4</vt:i4>
      </vt:variant>
      <vt:variant>
        <vt:lpstr>Slide Titles</vt:lpstr>
      </vt:variant>
      <vt:variant>
        <vt:i4>16</vt:i4>
      </vt:variant>
    </vt:vector>
  </HeadingPairs>
  <TitlesOfParts>
    <vt:vector size="20" baseType="lpstr">
      <vt:lpstr>Custom Design</vt:lpstr>
      <vt:lpstr>1_Custom Design</vt:lpstr>
      <vt:lpstr>2_Custom Design</vt:lpstr>
      <vt:lpstr>Angles</vt:lpstr>
      <vt:lpstr>MSWG  Update to WMS 11/6/2018</vt:lpstr>
      <vt:lpstr>MSWG Meeting 10/17/18</vt:lpstr>
      <vt:lpstr>PowerPoint Presentation</vt:lpstr>
      <vt:lpstr>8.2(2)(c)(i) Track number of price changes</vt:lpstr>
      <vt:lpstr>8.2(2)(c)(ii) Track number and types of disputes submitted 8.2(2)(c)(iii) Compliance with timeliness of response to disputes </vt:lpstr>
      <vt:lpstr>8.2(2)(c)(iv) Other Settlement metrics</vt:lpstr>
      <vt:lpstr>8.2(2)(c)(iv) Other Settlement metrics</vt:lpstr>
      <vt:lpstr>8.2(2)(c)(iv) Other Settlement metrics</vt:lpstr>
      <vt:lpstr>8.2(2)(c)(v) Availability of ESIID consumption data</vt:lpstr>
      <vt:lpstr>8.2(2)(c)(v) Availability of ESIID consumption data</vt:lpstr>
      <vt:lpstr>8.2(2)(c)(v) Availability of ESIID consumption data</vt:lpstr>
      <vt:lpstr>8.2(2)(c)(v) Availability of ESIID consumption data</vt:lpstr>
      <vt:lpstr>8.2(2)(c)(v) Availability of ESIID consumption data</vt:lpstr>
      <vt:lpstr>8.2(2)(c)(v) Availability of ESIID consumption data</vt:lpstr>
      <vt:lpstr>8.2(2)(g) Net Allocation to Load - Totals and $/MWh </vt:lpstr>
      <vt:lpstr>8.2(2)(g) Net Allocation to Load - Totals and $/MWh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Basaran, Harika</dc:creator>
  <cp:lastModifiedBy>Lookadoo, Heddie</cp:lastModifiedBy>
  <cp:revision>1962</cp:revision>
  <cp:lastPrinted>2016-10-21T15:37:14Z</cp:lastPrinted>
  <dcterms:created xsi:type="dcterms:W3CDTF">2005-04-21T14:28:35Z</dcterms:created>
  <dcterms:modified xsi:type="dcterms:W3CDTF">2018-11-06T20:57:14Z</dcterms:modified>
</cp:coreProperties>
</file>