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8" Type="http://schemas.openxmlformats.org/officeDocument/2006/relationships/extended-properties" Target="docProps/app.xml"/><Relationship Id="rId7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6" Type="http://schemas.openxmlformats.org/package/2006/relationships/metadata/thumbnail" Target="docProps/thumbnail.jpeg"/><Relationship Id="rId5" Type="http://schemas.microsoft.com/office/2006/relationships/ui/extensibility" Target="customUI/customUI.xml"/><Relationship Id="rId9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>
      <p:cViewPr varScale="1">
        <p:scale>
          <a:sx n="90" d="100"/>
          <a:sy n="90" d="100"/>
        </p:scale>
        <p:origin x="94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878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073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7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3479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303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418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986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58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973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344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9FEE-057E-4068-9298-9299AABF3381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524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C9FEE-057E-4068-9298-9299AABF3381}" type="datetimeFigureOut">
              <a:rPr lang="en-US" smtClean="0"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E31820-40EB-4752-BF5C-5CDC15760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923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QMWG Update to WMS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November 7</a:t>
            </a:r>
            <a:r>
              <a:rPr lang="en-US" baseline="30000" dirty="0" smtClean="0"/>
              <a:t>th</a:t>
            </a:r>
            <a:r>
              <a:rPr lang="en-US" dirty="0" smtClean="0"/>
              <a:t>, 2018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98060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NPRRs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826/838: We reviewed the draft comments on 826. Expect a vote next meeting?</a:t>
            </a:r>
          </a:p>
          <a:p>
            <a:r>
              <a:rPr lang="en-US" dirty="0" smtClean="0"/>
              <a:t>872: Discussed possible ERCOT comments.  Update?</a:t>
            </a:r>
          </a:p>
          <a:p>
            <a:r>
              <a:rPr lang="en-US" dirty="0" smtClean="0"/>
              <a:t>850: Sept 26</a:t>
            </a:r>
            <a:r>
              <a:rPr lang="en-US" baseline="30000" dirty="0" smtClean="0"/>
              <a:t>th</a:t>
            </a:r>
            <a:r>
              <a:rPr lang="en-US" dirty="0" smtClean="0"/>
              <a:t> LCRA comments add a special board meeting requirement to restart DAM/RTM</a:t>
            </a:r>
          </a:p>
          <a:p>
            <a:r>
              <a:rPr lang="en-US" dirty="0" smtClean="0"/>
              <a:t>885/896: MRA workshop in the works</a:t>
            </a: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80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QMWG to WMWG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discussed previously, we’ve proposed modifying the scope and name of QMWG.</a:t>
            </a:r>
          </a:p>
          <a:p>
            <a:r>
              <a:rPr lang="en-US" dirty="0" smtClean="0"/>
              <a:t>Effective date would be Jan 1 2019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737569"/>
              </p:ext>
            </p:extLst>
          </p:nvPr>
        </p:nvGraphicFramePr>
        <p:xfrm>
          <a:off x="685800" y="3477418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showAsIcon="1" r:id="rId4" imgW="914400" imgH="771480" progId="Word.Document.12">
                  <p:embed/>
                </p:oleObj>
              </mc:Choice>
              <mc:Fallback>
                <p:oleObj name="Document" showAsIcon="1" r:id="rId4" imgW="914400" imgH="7714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85800" y="3477418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419142456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YOUT" val="ppLayout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YOUT" val="ppLayoutObjec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YOUT" val="ppLayoutObject"/>
</p:tagLst>
</file>

<file path=ppt/theme/theme1.xml><?xml version="1.0" encoding="utf-8"?>
<a:theme xmlns:a="http://schemas.openxmlformats.org/drawingml/2006/main" name="1_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CG Fonts">
      <a:majorFont>
        <a:latin typeface="Arial"/>
        <a:ea typeface="STKaiti"/>
        <a:cs typeface=""/>
        <a:font script="Jpan" typeface="MS PGothic"/>
      </a:majorFont>
      <a:minorFont>
        <a:latin typeface="Arial"/>
        <a:ea typeface="STKaiti"/>
        <a:cs typeface=""/>
        <a:font script="Jpan" typeface="MS PGothic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UI/customUI.xml><?xml version="1.0" encoding="utf-8"?>
<customUI xmlns="http://schemas.microsoft.com/office/2006/01/customui">
  <ribbon>
    <tabs>
      <tab id="CustomTab2" label="Citi Approved Templates" insertBeforeQ="TabHome">
        <group id="CustomGroup2" label="Click NEW to use Citi Approved Templates">
          <control idQ="FileNew" visible="true" size="large"/>
        </group>
      </tab>
    </tabs>
  </ribbon>
</customUI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42</TotalTime>
  <Words>80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STKaiti</vt:lpstr>
      <vt:lpstr>1_blank</vt:lpstr>
      <vt:lpstr>Microsoft Word Document</vt:lpstr>
      <vt:lpstr>QMWG Update to WMS</vt:lpstr>
      <vt:lpstr>NPRRs</vt:lpstr>
      <vt:lpstr>QMWG to WMWG</vt:lpstr>
    </vt:vector>
  </TitlesOfParts>
  <Company>Citigroup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Goff, Eric [ICG-MKTS]</dc:creator>
  <cp:lastModifiedBy>Goff, Eric [ICG-MKTS]</cp:lastModifiedBy>
  <cp:revision>4</cp:revision>
  <dcterms:created xsi:type="dcterms:W3CDTF">2018-11-06T18:21:30Z</dcterms:created>
  <dcterms:modified xsi:type="dcterms:W3CDTF">2018-11-06T19:03:46Z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itchbook Compatible">
    <vt:lpwstr>Yes</vt:lpwstr>
  </property>
</Properties>
</file>